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691" r:id="rId5"/>
    <p:sldMasterId id="2147483660" r:id="rId6"/>
  </p:sldMasterIdLst>
  <p:notesMasterIdLst>
    <p:notesMasterId r:id="rId26"/>
  </p:notesMasterIdLst>
  <p:sldIdLst>
    <p:sldId id="277" r:id="rId7"/>
    <p:sldId id="278" r:id="rId8"/>
    <p:sldId id="271" r:id="rId9"/>
    <p:sldId id="256" r:id="rId10"/>
    <p:sldId id="272" r:id="rId11"/>
    <p:sldId id="273" r:id="rId12"/>
    <p:sldId id="264" r:id="rId13"/>
    <p:sldId id="269" r:id="rId14"/>
    <p:sldId id="274" r:id="rId15"/>
    <p:sldId id="270" r:id="rId16"/>
    <p:sldId id="279" r:id="rId17"/>
    <p:sldId id="282" r:id="rId18"/>
    <p:sldId id="281" r:id="rId19"/>
    <p:sldId id="284" r:id="rId20"/>
    <p:sldId id="280" r:id="rId21"/>
    <p:sldId id="287" r:id="rId22"/>
    <p:sldId id="288" r:id="rId23"/>
    <p:sldId id="285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9F5438-61FA-4F1C-A491-352E15519A27}">
          <p14:sldIdLst>
            <p14:sldId id="277"/>
            <p14:sldId id="278"/>
            <p14:sldId id="271"/>
            <p14:sldId id="256"/>
            <p14:sldId id="272"/>
            <p14:sldId id="273"/>
            <p14:sldId id="264"/>
            <p14:sldId id="269"/>
            <p14:sldId id="274"/>
            <p14:sldId id="270"/>
            <p14:sldId id="279"/>
            <p14:sldId id="282"/>
            <p14:sldId id="281"/>
            <p14:sldId id="284"/>
            <p14:sldId id="280"/>
            <p14:sldId id="287"/>
            <p14:sldId id="288"/>
            <p14:sldId id="285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12" autoAdjust="0"/>
    <p:restoredTop sz="94660"/>
  </p:normalViewPr>
  <p:slideViewPr>
    <p:cSldViewPr snapToGrid="0">
      <p:cViewPr varScale="1">
        <p:scale>
          <a:sx n="98" d="100"/>
          <a:sy n="98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BA46F-1976-1F42-8516-5950110ADFDF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970AA3-D31A-AA4E-B308-0DBD8292E347}">
      <dgm:prSet phldrT="[Text]"/>
      <dgm:spPr/>
      <dgm:t>
        <a:bodyPr/>
        <a:lstStyle/>
        <a:p>
          <a:r>
            <a:rPr lang="en-US" dirty="0"/>
            <a:t>Who wrote the NHS app?</a:t>
          </a:r>
        </a:p>
      </dgm:t>
    </dgm:pt>
    <dgm:pt modelId="{58F5BE02-D1FD-C145-9316-1069CFF6019C}" type="parTrans" cxnId="{3E9703DB-B12D-F845-A25C-CF65283A342E}">
      <dgm:prSet/>
      <dgm:spPr/>
      <dgm:t>
        <a:bodyPr/>
        <a:lstStyle/>
        <a:p>
          <a:endParaRPr lang="en-US"/>
        </a:p>
      </dgm:t>
    </dgm:pt>
    <dgm:pt modelId="{A77AE40E-EAA0-5143-8B12-BDD76963175F}" type="sibTrans" cxnId="{3E9703DB-B12D-F845-A25C-CF65283A342E}">
      <dgm:prSet/>
      <dgm:spPr/>
      <dgm:t>
        <a:bodyPr/>
        <a:lstStyle/>
        <a:p>
          <a:endParaRPr lang="en-US"/>
        </a:p>
      </dgm:t>
    </dgm:pt>
    <dgm:pt modelId="{A45E6C21-E837-8241-BE7C-E28F92466C87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The NHS (NHS Digital)</a:t>
          </a:r>
        </a:p>
      </dgm:t>
    </dgm:pt>
    <dgm:pt modelId="{6C7B4078-E3B0-D240-9C87-EF1D957F953D}" type="parTrans" cxnId="{81441FFE-14F9-E240-B3EC-C19466C7D0D5}">
      <dgm:prSet/>
      <dgm:spPr/>
      <dgm:t>
        <a:bodyPr/>
        <a:lstStyle/>
        <a:p>
          <a:endParaRPr lang="en-US"/>
        </a:p>
      </dgm:t>
    </dgm:pt>
    <dgm:pt modelId="{4FBA3517-18D8-784D-9C89-C2DCD03072F5}" type="sibTrans" cxnId="{81441FFE-14F9-E240-B3EC-C19466C7D0D5}">
      <dgm:prSet/>
      <dgm:spPr/>
      <dgm:t>
        <a:bodyPr/>
        <a:lstStyle/>
        <a:p>
          <a:endParaRPr lang="en-US"/>
        </a:p>
      </dgm:t>
    </dgm:pt>
    <dgm:pt modelId="{96F029BA-4C0F-F94B-8DE2-3FE611757A45}">
      <dgm:prSet phldrT="[Text]"/>
      <dgm:spPr/>
      <dgm:t>
        <a:bodyPr/>
        <a:lstStyle/>
        <a:p>
          <a:r>
            <a:rPr lang="en-US" dirty="0"/>
            <a:t>When was it released?</a:t>
          </a:r>
        </a:p>
      </dgm:t>
    </dgm:pt>
    <dgm:pt modelId="{C04E334F-B808-B44D-91AC-3408811E57A8}" type="parTrans" cxnId="{D731D6EB-BD8D-EE45-987C-3F88F02F30B1}">
      <dgm:prSet/>
      <dgm:spPr/>
      <dgm:t>
        <a:bodyPr/>
        <a:lstStyle/>
        <a:p>
          <a:endParaRPr lang="en-US"/>
        </a:p>
      </dgm:t>
    </dgm:pt>
    <dgm:pt modelId="{67130ABE-9FBD-B349-8A45-84B9B8579A32}" type="sibTrans" cxnId="{D731D6EB-BD8D-EE45-987C-3F88F02F30B1}">
      <dgm:prSet/>
      <dgm:spPr/>
      <dgm:t>
        <a:bodyPr/>
        <a:lstStyle/>
        <a:p>
          <a:endParaRPr lang="en-US"/>
        </a:p>
      </dgm:t>
    </dgm:pt>
    <dgm:pt modelId="{9DB836BD-8447-2043-AF7A-E8FBA5082372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2018</a:t>
          </a:r>
        </a:p>
      </dgm:t>
    </dgm:pt>
    <dgm:pt modelId="{36455E60-CA3B-8343-80E6-B902089FA970}" type="parTrans" cxnId="{7BAE51E1-6184-2F4A-A424-757DC865377F}">
      <dgm:prSet/>
      <dgm:spPr/>
      <dgm:t>
        <a:bodyPr/>
        <a:lstStyle/>
        <a:p>
          <a:endParaRPr lang="en-US"/>
        </a:p>
      </dgm:t>
    </dgm:pt>
    <dgm:pt modelId="{E5CD216E-629C-074A-8117-183AA4CD8203}" type="sibTrans" cxnId="{7BAE51E1-6184-2F4A-A424-757DC865377F}">
      <dgm:prSet/>
      <dgm:spPr/>
      <dgm:t>
        <a:bodyPr/>
        <a:lstStyle/>
        <a:p>
          <a:endParaRPr lang="en-US"/>
        </a:p>
      </dgm:t>
    </dgm:pt>
    <dgm:pt modelId="{846FB923-BC92-3F4E-9EFB-D27F02088063}">
      <dgm:prSet phldrT="[Text]"/>
      <dgm:spPr/>
      <dgm:t>
        <a:bodyPr/>
        <a:lstStyle/>
        <a:p>
          <a:r>
            <a:rPr lang="en-US" dirty="0"/>
            <a:t>How can you access it?</a:t>
          </a:r>
        </a:p>
      </dgm:t>
    </dgm:pt>
    <dgm:pt modelId="{F21F3305-F2BE-2043-A19D-4F8FE8EDF3A2}" type="parTrans" cxnId="{59B68067-4BC1-3E4F-B63E-C844B3375EB8}">
      <dgm:prSet/>
      <dgm:spPr/>
      <dgm:t>
        <a:bodyPr/>
        <a:lstStyle/>
        <a:p>
          <a:endParaRPr lang="en-US"/>
        </a:p>
      </dgm:t>
    </dgm:pt>
    <dgm:pt modelId="{76F9C826-FB85-804C-9E0C-1FFF6ABBB3C4}" type="sibTrans" cxnId="{59B68067-4BC1-3E4F-B63E-C844B3375EB8}">
      <dgm:prSet/>
      <dgm:spPr/>
      <dgm:t>
        <a:bodyPr/>
        <a:lstStyle/>
        <a:p>
          <a:endParaRPr lang="en-US"/>
        </a:p>
      </dgm:t>
    </dgm:pt>
    <dgm:pt modelId="{EEF486DA-8C16-2645-8494-B9CFC22034E9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Phone or tablet</a:t>
          </a:r>
        </a:p>
      </dgm:t>
    </dgm:pt>
    <dgm:pt modelId="{D72227BD-C170-B941-A31D-BC692C396D2D}" type="parTrans" cxnId="{C93745DF-E62A-E24A-ABAA-8F45F7C6693D}">
      <dgm:prSet/>
      <dgm:spPr/>
      <dgm:t>
        <a:bodyPr/>
        <a:lstStyle/>
        <a:p>
          <a:endParaRPr lang="en-US"/>
        </a:p>
      </dgm:t>
    </dgm:pt>
    <dgm:pt modelId="{6B7D5A8C-60A7-D645-BC0F-9CD006F39D86}" type="sibTrans" cxnId="{C93745DF-E62A-E24A-ABAA-8F45F7C6693D}">
      <dgm:prSet/>
      <dgm:spPr/>
      <dgm:t>
        <a:bodyPr/>
        <a:lstStyle/>
        <a:p>
          <a:endParaRPr lang="en-US"/>
        </a:p>
      </dgm:t>
    </dgm:pt>
    <dgm:pt modelId="{E0D6B9AE-E0B3-6B43-B1E3-DAF95BCB98CB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Web via NHS web site</a:t>
          </a:r>
        </a:p>
      </dgm:t>
    </dgm:pt>
    <dgm:pt modelId="{397710C4-E798-154C-B80E-EC856E46DEEB}" type="parTrans" cxnId="{2AEC8BC3-0C30-764E-B50A-988BDD2EC395}">
      <dgm:prSet/>
      <dgm:spPr/>
      <dgm:t>
        <a:bodyPr/>
        <a:lstStyle/>
        <a:p>
          <a:endParaRPr lang="en-US"/>
        </a:p>
      </dgm:t>
    </dgm:pt>
    <dgm:pt modelId="{80AFDA8E-9496-B04C-B7D8-543F272CE1EA}" type="sibTrans" cxnId="{2AEC8BC3-0C30-764E-B50A-988BDD2EC395}">
      <dgm:prSet/>
      <dgm:spPr/>
      <dgm:t>
        <a:bodyPr/>
        <a:lstStyle/>
        <a:p>
          <a:endParaRPr lang="en-US"/>
        </a:p>
      </dgm:t>
    </dgm:pt>
    <dgm:pt modelId="{185D3606-6DA7-464F-824E-DA78E61C2B69}" type="pres">
      <dgm:prSet presAssocID="{243BA46F-1976-1F42-8516-5950110ADFDF}" presName="Name0" presStyleCnt="0">
        <dgm:presLayoutVars>
          <dgm:dir/>
          <dgm:animLvl val="lvl"/>
          <dgm:resizeHandles val="exact"/>
        </dgm:presLayoutVars>
      </dgm:prSet>
      <dgm:spPr/>
    </dgm:pt>
    <dgm:pt modelId="{C026078B-19B7-D746-BB8C-7129A4A751E3}" type="pres">
      <dgm:prSet presAssocID="{A9970AA3-D31A-AA4E-B308-0DBD8292E347}" presName="linNode" presStyleCnt="0"/>
      <dgm:spPr/>
    </dgm:pt>
    <dgm:pt modelId="{B9CA959C-1382-DE43-84E8-07AAF6D96DD8}" type="pres">
      <dgm:prSet presAssocID="{A9970AA3-D31A-AA4E-B308-0DBD8292E34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94FA68E-6D01-2F4F-A37C-659ED93C306F}" type="pres">
      <dgm:prSet presAssocID="{A9970AA3-D31A-AA4E-B308-0DBD8292E347}" presName="descendantText" presStyleLbl="alignAccFollowNode1" presStyleIdx="0" presStyleCnt="3">
        <dgm:presLayoutVars>
          <dgm:bulletEnabled val="1"/>
        </dgm:presLayoutVars>
      </dgm:prSet>
      <dgm:spPr/>
    </dgm:pt>
    <dgm:pt modelId="{7D2CE896-4EC2-EA48-8B18-5ABF526C8676}" type="pres">
      <dgm:prSet presAssocID="{A77AE40E-EAA0-5143-8B12-BDD76963175F}" presName="sp" presStyleCnt="0"/>
      <dgm:spPr/>
    </dgm:pt>
    <dgm:pt modelId="{3D5A4BA6-AB23-034D-87C6-69A851375CBD}" type="pres">
      <dgm:prSet presAssocID="{96F029BA-4C0F-F94B-8DE2-3FE611757A45}" presName="linNode" presStyleCnt="0"/>
      <dgm:spPr/>
    </dgm:pt>
    <dgm:pt modelId="{5F55CF5D-15DD-5148-A8A4-508B167C91D1}" type="pres">
      <dgm:prSet presAssocID="{96F029BA-4C0F-F94B-8DE2-3FE611757A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1B20A81-F24E-624B-93C0-478A5BA0C084}" type="pres">
      <dgm:prSet presAssocID="{96F029BA-4C0F-F94B-8DE2-3FE611757A45}" presName="descendantText" presStyleLbl="alignAccFollowNode1" presStyleIdx="1" presStyleCnt="3">
        <dgm:presLayoutVars>
          <dgm:bulletEnabled val="1"/>
        </dgm:presLayoutVars>
      </dgm:prSet>
      <dgm:spPr/>
    </dgm:pt>
    <dgm:pt modelId="{8A1400D4-1BAC-614B-A389-577519DF96A1}" type="pres">
      <dgm:prSet presAssocID="{67130ABE-9FBD-B349-8A45-84B9B8579A32}" presName="sp" presStyleCnt="0"/>
      <dgm:spPr/>
    </dgm:pt>
    <dgm:pt modelId="{728F0BE3-1F90-6A4A-88D9-38F6E90D66A5}" type="pres">
      <dgm:prSet presAssocID="{846FB923-BC92-3F4E-9EFB-D27F02088063}" presName="linNode" presStyleCnt="0"/>
      <dgm:spPr/>
    </dgm:pt>
    <dgm:pt modelId="{C607B6AB-07D7-6C4E-A57E-1F6789F5B2D4}" type="pres">
      <dgm:prSet presAssocID="{846FB923-BC92-3F4E-9EFB-D27F0208806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E148283-8722-7D4E-BFE8-E77F3F0A17C4}" type="pres">
      <dgm:prSet presAssocID="{846FB923-BC92-3F4E-9EFB-D27F0208806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DF48402-646D-8F41-9939-353DA1902D27}" type="presOf" srcId="{EEF486DA-8C16-2645-8494-B9CFC22034E9}" destId="{9E148283-8722-7D4E-BFE8-E77F3F0A17C4}" srcOrd="0" destOrd="0" presId="urn:microsoft.com/office/officeart/2005/8/layout/vList5"/>
    <dgm:cxn modelId="{F660D818-0C40-264F-AEE8-0D4CDBEC4B73}" type="presOf" srcId="{E0D6B9AE-E0B3-6B43-B1E3-DAF95BCB98CB}" destId="{9E148283-8722-7D4E-BFE8-E77F3F0A17C4}" srcOrd="0" destOrd="1" presId="urn:microsoft.com/office/officeart/2005/8/layout/vList5"/>
    <dgm:cxn modelId="{B448BC2F-F7B7-584A-9A14-EEF8738BED7C}" type="presOf" srcId="{A45E6C21-E837-8241-BE7C-E28F92466C87}" destId="{C94FA68E-6D01-2F4F-A37C-659ED93C306F}" srcOrd="0" destOrd="0" presId="urn:microsoft.com/office/officeart/2005/8/layout/vList5"/>
    <dgm:cxn modelId="{15427837-8BFA-D94C-8B1D-DC1D1C7FB796}" type="presOf" srcId="{9DB836BD-8447-2043-AF7A-E8FBA5082372}" destId="{C1B20A81-F24E-624B-93C0-478A5BA0C084}" srcOrd="0" destOrd="0" presId="urn:microsoft.com/office/officeart/2005/8/layout/vList5"/>
    <dgm:cxn modelId="{59B68067-4BC1-3E4F-B63E-C844B3375EB8}" srcId="{243BA46F-1976-1F42-8516-5950110ADFDF}" destId="{846FB923-BC92-3F4E-9EFB-D27F02088063}" srcOrd="2" destOrd="0" parTransId="{F21F3305-F2BE-2043-A19D-4F8FE8EDF3A2}" sibTransId="{76F9C826-FB85-804C-9E0C-1FFF6ABBB3C4}"/>
    <dgm:cxn modelId="{1760AAA9-3453-7748-B5DD-E85275170A89}" type="presOf" srcId="{243BA46F-1976-1F42-8516-5950110ADFDF}" destId="{185D3606-6DA7-464F-824E-DA78E61C2B69}" srcOrd="0" destOrd="0" presId="urn:microsoft.com/office/officeart/2005/8/layout/vList5"/>
    <dgm:cxn modelId="{ABAD0EB9-AC2E-E245-B923-47F97FC8AD61}" type="presOf" srcId="{A9970AA3-D31A-AA4E-B308-0DBD8292E347}" destId="{B9CA959C-1382-DE43-84E8-07AAF6D96DD8}" srcOrd="0" destOrd="0" presId="urn:microsoft.com/office/officeart/2005/8/layout/vList5"/>
    <dgm:cxn modelId="{2AEC8BC3-0C30-764E-B50A-988BDD2EC395}" srcId="{846FB923-BC92-3F4E-9EFB-D27F02088063}" destId="{E0D6B9AE-E0B3-6B43-B1E3-DAF95BCB98CB}" srcOrd="1" destOrd="0" parTransId="{397710C4-E798-154C-B80E-EC856E46DEEB}" sibTransId="{80AFDA8E-9496-B04C-B7D8-543F272CE1EA}"/>
    <dgm:cxn modelId="{3E9703DB-B12D-F845-A25C-CF65283A342E}" srcId="{243BA46F-1976-1F42-8516-5950110ADFDF}" destId="{A9970AA3-D31A-AA4E-B308-0DBD8292E347}" srcOrd="0" destOrd="0" parTransId="{58F5BE02-D1FD-C145-9316-1069CFF6019C}" sibTransId="{A77AE40E-EAA0-5143-8B12-BDD76963175F}"/>
    <dgm:cxn modelId="{C93745DF-E62A-E24A-ABAA-8F45F7C6693D}" srcId="{846FB923-BC92-3F4E-9EFB-D27F02088063}" destId="{EEF486DA-8C16-2645-8494-B9CFC22034E9}" srcOrd="0" destOrd="0" parTransId="{D72227BD-C170-B941-A31D-BC692C396D2D}" sibTransId="{6B7D5A8C-60A7-D645-BC0F-9CD006F39D86}"/>
    <dgm:cxn modelId="{7BAE51E1-6184-2F4A-A424-757DC865377F}" srcId="{96F029BA-4C0F-F94B-8DE2-3FE611757A45}" destId="{9DB836BD-8447-2043-AF7A-E8FBA5082372}" srcOrd="0" destOrd="0" parTransId="{36455E60-CA3B-8343-80E6-B902089FA970}" sibTransId="{E5CD216E-629C-074A-8117-183AA4CD8203}"/>
    <dgm:cxn modelId="{D731D6EB-BD8D-EE45-987C-3F88F02F30B1}" srcId="{243BA46F-1976-1F42-8516-5950110ADFDF}" destId="{96F029BA-4C0F-F94B-8DE2-3FE611757A45}" srcOrd="1" destOrd="0" parTransId="{C04E334F-B808-B44D-91AC-3408811E57A8}" sibTransId="{67130ABE-9FBD-B349-8A45-84B9B8579A32}"/>
    <dgm:cxn modelId="{F7AD4FF3-17EF-6645-927D-2C756960BFA2}" type="presOf" srcId="{96F029BA-4C0F-F94B-8DE2-3FE611757A45}" destId="{5F55CF5D-15DD-5148-A8A4-508B167C91D1}" srcOrd="0" destOrd="0" presId="urn:microsoft.com/office/officeart/2005/8/layout/vList5"/>
    <dgm:cxn modelId="{A5346EF8-938E-8F4F-891C-A3207E161CF7}" type="presOf" srcId="{846FB923-BC92-3F4E-9EFB-D27F02088063}" destId="{C607B6AB-07D7-6C4E-A57E-1F6789F5B2D4}" srcOrd="0" destOrd="0" presId="urn:microsoft.com/office/officeart/2005/8/layout/vList5"/>
    <dgm:cxn modelId="{81441FFE-14F9-E240-B3EC-C19466C7D0D5}" srcId="{A9970AA3-D31A-AA4E-B308-0DBD8292E347}" destId="{A45E6C21-E837-8241-BE7C-E28F92466C87}" srcOrd="0" destOrd="0" parTransId="{6C7B4078-E3B0-D240-9C87-EF1D957F953D}" sibTransId="{4FBA3517-18D8-784D-9C89-C2DCD03072F5}"/>
    <dgm:cxn modelId="{99CFC0C5-0544-5B42-B01E-251CD3E4D91F}" type="presParOf" srcId="{185D3606-6DA7-464F-824E-DA78E61C2B69}" destId="{C026078B-19B7-D746-BB8C-7129A4A751E3}" srcOrd="0" destOrd="0" presId="urn:microsoft.com/office/officeart/2005/8/layout/vList5"/>
    <dgm:cxn modelId="{4C4A856E-C839-B946-A817-5CEE52AEF5E3}" type="presParOf" srcId="{C026078B-19B7-D746-BB8C-7129A4A751E3}" destId="{B9CA959C-1382-DE43-84E8-07AAF6D96DD8}" srcOrd="0" destOrd="0" presId="urn:microsoft.com/office/officeart/2005/8/layout/vList5"/>
    <dgm:cxn modelId="{CABDECEF-FB1E-4848-89A2-446AB32FB81E}" type="presParOf" srcId="{C026078B-19B7-D746-BB8C-7129A4A751E3}" destId="{C94FA68E-6D01-2F4F-A37C-659ED93C306F}" srcOrd="1" destOrd="0" presId="urn:microsoft.com/office/officeart/2005/8/layout/vList5"/>
    <dgm:cxn modelId="{88B88029-6AFE-9549-8B6D-D72E79B093A3}" type="presParOf" srcId="{185D3606-6DA7-464F-824E-DA78E61C2B69}" destId="{7D2CE896-4EC2-EA48-8B18-5ABF526C8676}" srcOrd="1" destOrd="0" presId="urn:microsoft.com/office/officeart/2005/8/layout/vList5"/>
    <dgm:cxn modelId="{BE6385EB-AA67-464C-A3A6-9AE7F1D22768}" type="presParOf" srcId="{185D3606-6DA7-464F-824E-DA78E61C2B69}" destId="{3D5A4BA6-AB23-034D-87C6-69A851375CBD}" srcOrd="2" destOrd="0" presId="urn:microsoft.com/office/officeart/2005/8/layout/vList5"/>
    <dgm:cxn modelId="{2006DF46-1A05-5748-88C2-58A56C46FD16}" type="presParOf" srcId="{3D5A4BA6-AB23-034D-87C6-69A851375CBD}" destId="{5F55CF5D-15DD-5148-A8A4-508B167C91D1}" srcOrd="0" destOrd="0" presId="urn:microsoft.com/office/officeart/2005/8/layout/vList5"/>
    <dgm:cxn modelId="{56CC8A00-F686-BE4A-8633-7A134F049A99}" type="presParOf" srcId="{3D5A4BA6-AB23-034D-87C6-69A851375CBD}" destId="{C1B20A81-F24E-624B-93C0-478A5BA0C084}" srcOrd="1" destOrd="0" presId="urn:microsoft.com/office/officeart/2005/8/layout/vList5"/>
    <dgm:cxn modelId="{E886877D-63BA-4C43-897F-8255F4476263}" type="presParOf" srcId="{185D3606-6DA7-464F-824E-DA78E61C2B69}" destId="{8A1400D4-1BAC-614B-A389-577519DF96A1}" srcOrd="3" destOrd="0" presId="urn:microsoft.com/office/officeart/2005/8/layout/vList5"/>
    <dgm:cxn modelId="{23E45B08-D01D-5745-B24B-123B48C779F1}" type="presParOf" srcId="{185D3606-6DA7-464F-824E-DA78E61C2B69}" destId="{728F0BE3-1F90-6A4A-88D9-38F6E90D66A5}" srcOrd="4" destOrd="0" presId="urn:microsoft.com/office/officeart/2005/8/layout/vList5"/>
    <dgm:cxn modelId="{DFAD01CF-6E79-CF4C-BC74-DC80B9D56791}" type="presParOf" srcId="{728F0BE3-1F90-6A4A-88D9-38F6E90D66A5}" destId="{C607B6AB-07D7-6C4E-A57E-1F6789F5B2D4}" srcOrd="0" destOrd="0" presId="urn:microsoft.com/office/officeart/2005/8/layout/vList5"/>
    <dgm:cxn modelId="{D686CAAE-4D25-514F-A5D8-E673BECC37D4}" type="presParOf" srcId="{728F0BE3-1F90-6A4A-88D9-38F6E90D66A5}" destId="{9E148283-8722-7D4E-BFE8-E77F3F0A17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BA46F-1976-1F42-8516-5950110ADFDF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970AA3-D31A-AA4E-B308-0DBD8292E347}">
      <dgm:prSet phldrT="[Text]"/>
      <dgm:spPr/>
      <dgm:t>
        <a:bodyPr/>
        <a:lstStyle/>
        <a:p>
          <a:r>
            <a:rPr lang="en-US" dirty="0"/>
            <a:t>Is it popular?</a:t>
          </a:r>
        </a:p>
      </dgm:t>
    </dgm:pt>
    <dgm:pt modelId="{58F5BE02-D1FD-C145-9316-1069CFF6019C}" type="parTrans" cxnId="{3E9703DB-B12D-F845-A25C-CF65283A342E}">
      <dgm:prSet/>
      <dgm:spPr/>
      <dgm:t>
        <a:bodyPr/>
        <a:lstStyle/>
        <a:p>
          <a:endParaRPr lang="en-US"/>
        </a:p>
      </dgm:t>
    </dgm:pt>
    <dgm:pt modelId="{A77AE40E-EAA0-5143-8B12-BDD76963175F}" type="sibTrans" cxnId="{3E9703DB-B12D-F845-A25C-CF65283A342E}">
      <dgm:prSet/>
      <dgm:spPr/>
      <dgm:t>
        <a:bodyPr/>
        <a:lstStyle/>
        <a:p>
          <a:endParaRPr lang="en-US"/>
        </a:p>
      </dgm:t>
    </dgm:pt>
    <dgm:pt modelId="{A45E6C21-E837-8241-BE7C-E28F92466C87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End 2023 33.6 million registered</a:t>
          </a:r>
        </a:p>
      </dgm:t>
    </dgm:pt>
    <dgm:pt modelId="{6C7B4078-E3B0-D240-9C87-EF1D957F953D}" type="parTrans" cxnId="{81441FFE-14F9-E240-B3EC-C19466C7D0D5}">
      <dgm:prSet/>
      <dgm:spPr/>
      <dgm:t>
        <a:bodyPr/>
        <a:lstStyle/>
        <a:p>
          <a:endParaRPr lang="en-US"/>
        </a:p>
      </dgm:t>
    </dgm:pt>
    <dgm:pt modelId="{4FBA3517-18D8-784D-9C89-C2DCD03072F5}" type="sibTrans" cxnId="{81441FFE-14F9-E240-B3EC-C19466C7D0D5}">
      <dgm:prSet/>
      <dgm:spPr/>
      <dgm:t>
        <a:bodyPr/>
        <a:lstStyle/>
        <a:p>
          <a:endParaRPr lang="en-US"/>
        </a:p>
      </dgm:t>
    </dgm:pt>
    <dgm:pt modelId="{96F029BA-4C0F-F94B-8DE2-3FE611757A45}">
      <dgm:prSet phldrT="[Text]"/>
      <dgm:spPr/>
      <dgm:t>
        <a:bodyPr/>
        <a:lstStyle/>
        <a:p>
          <a:r>
            <a:rPr lang="en-US" dirty="0"/>
            <a:t>Who can use the NHS app?</a:t>
          </a:r>
        </a:p>
      </dgm:t>
    </dgm:pt>
    <dgm:pt modelId="{C04E334F-B808-B44D-91AC-3408811E57A8}" type="parTrans" cxnId="{D731D6EB-BD8D-EE45-987C-3F88F02F30B1}">
      <dgm:prSet/>
      <dgm:spPr/>
      <dgm:t>
        <a:bodyPr/>
        <a:lstStyle/>
        <a:p>
          <a:endParaRPr lang="en-US"/>
        </a:p>
      </dgm:t>
    </dgm:pt>
    <dgm:pt modelId="{67130ABE-9FBD-B349-8A45-84B9B8579A32}" type="sibTrans" cxnId="{D731D6EB-BD8D-EE45-987C-3F88F02F30B1}">
      <dgm:prSet/>
      <dgm:spPr/>
      <dgm:t>
        <a:bodyPr/>
        <a:lstStyle/>
        <a:p>
          <a:endParaRPr lang="en-US"/>
        </a:p>
      </dgm:t>
    </dgm:pt>
    <dgm:pt modelId="{9DB836BD-8447-2043-AF7A-E8FBA5082372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&gt;13 years old</a:t>
          </a:r>
        </a:p>
      </dgm:t>
    </dgm:pt>
    <dgm:pt modelId="{36455E60-CA3B-8343-80E6-B902089FA970}" type="parTrans" cxnId="{7BAE51E1-6184-2F4A-A424-757DC865377F}">
      <dgm:prSet/>
      <dgm:spPr/>
      <dgm:t>
        <a:bodyPr/>
        <a:lstStyle/>
        <a:p>
          <a:endParaRPr lang="en-US"/>
        </a:p>
      </dgm:t>
    </dgm:pt>
    <dgm:pt modelId="{E5CD216E-629C-074A-8117-183AA4CD8203}" type="sibTrans" cxnId="{7BAE51E1-6184-2F4A-A424-757DC865377F}">
      <dgm:prSet/>
      <dgm:spPr/>
      <dgm:t>
        <a:bodyPr/>
        <a:lstStyle/>
        <a:p>
          <a:endParaRPr lang="en-US"/>
        </a:p>
      </dgm:t>
    </dgm:pt>
    <dgm:pt modelId="{853CD151-9B37-F049-AD96-727E05A61151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GP in England or Isle of Man</a:t>
          </a:r>
        </a:p>
      </dgm:t>
    </dgm:pt>
    <dgm:pt modelId="{B907E3B7-B3FE-F746-BA26-8497EE7A46C2}" type="parTrans" cxnId="{A69540B8-BB49-624C-B203-820AEECCC939}">
      <dgm:prSet/>
      <dgm:spPr/>
      <dgm:t>
        <a:bodyPr/>
        <a:lstStyle/>
        <a:p>
          <a:endParaRPr lang="en-US"/>
        </a:p>
      </dgm:t>
    </dgm:pt>
    <dgm:pt modelId="{32E21E5D-1F0F-E848-BBBE-D7689638BB41}" type="sibTrans" cxnId="{A69540B8-BB49-624C-B203-820AEECCC939}">
      <dgm:prSet/>
      <dgm:spPr/>
      <dgm:t>
        <a:bodyPr/>
        <a:lstStyle/>
        <a:p>
          <a:endParaRPr lang="en-US"/>
        </a:p>
      </dgm:t>
    </dgm:pt>
    <dgm:pt modelId="{846FB923-BC92-3F4E-9EFB-D27F02088063}">
      <dgm:prSet phldrT="[Text]"/>
      <dgm:spPr/>
      <dgm:t>
        <a:bodyPr/>
        <a:lstStyle/>
        <a:p>
          <a:r>
            <a:rPr lang="en-US" dirty="0"/>
            <a:t> How busy?</a:t>
          </a:r>
        </a:p>
      </dgm:t>
    </dgm:pt>
    <dgm:pt modelId="{F21F3305-F2BE-2043-A19D-4F8FE8EDF3A2}" type="parTrans" cxnId="{59B68067-4BC1-3E4F-B63E-C844B3375EB8}">
      <dgm:prSet/>
      <dgm:spPr/>
      <dgm:t>
        <a:bodyPr/>
        <a:lstStyle/>
        <a:p>
          <a:endParaRPr lang="en-US"/>
        </a:p>
      </dgm:t>
    </dgm:pt>
    <dgm:pt modelId="{76F9C826-FB85-804C-9E0C-1FFF6ABBB3C4}" type="sibTrans" cxnId="{59B68067-4BC1-3E4F-B63E-C844B3375EB8}">
      <dgm:prSet/>
      <dgm:spPr/>
      <dgm:t>
        <a:bodyPr/>
        <a:lstStyle/>
        <a:p>
          <a:endParaRPr lang="en-US"/>
        </a:p>
      </dgm:t>
    </dgm:pt>
    <dgm:pt modelId="{EEF486DA-8C16-2645-8494-B9CFC22034E9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15,762 logins each month </a:t>
          </a:r>
        </a:p>
      </dgm:t>
    </dgm:pt>
    <dgm:pt modelId="{D72227BD-C170-B941-A31D-BC692C396D2D}" type="parTrans" cxnId="{C93745DF-E62A-E24A-ABAA-8F45F7C6693D}">
      <dgm:prSet/>
      <dgm:spPr/>
      <dgm:t>
        <a:bodyPr/>
        <a:lstStyle/>
        <a:p>
          <a:endParaRPr lang="en-US"/>
        </a:p>
      </dgm:t>
    </dgm:pt>
    <dgm:pt modelId="{6B7D5A8C-60A7-D645-BC0F-9CD006F39D86}" type="sibTrans" cxnId="{C93745DF-E62A-E24A-ABAA-8F45F7C6693D}">
      <dgm:prSet/>
      <dgm:spPr/>
      <dgm:t>
        <a:bodyPr/>
        <a:lstStyle/>
        <a:p>
          <a:endParaRPr lang="en-US"/>
        </a:p>
      </dgm:t>
    </dgm:pt>
    <dgm:pt modelId="{A206CA5C-5AFE-6B42-B0EC-A43B4E958BF3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67% of GP-registered patients</a:t>
          </a:r>
        </a:p>
      </dgm:t>
    </dgm:pt>
    <dgm:pt modelId="{1854CE95-5E6E-3346-AA8D-D26A92A32427}" type="parTrans" cxnId="{5A2BFDEE-5F4B-6842-91CF-FCB3614723BB}">
      <dgm:prSet/>
      <dgm:spPr/>
      <dgm:t>
        <a:bodyPr/>
        <a:lstStyle/>
        <a:p>
          <a:endParaRPr lang="en-US"/>
        </a:p>
      </dgm:t>
    </dgm:pt>
    <dgm:pt modelId="{040CBCF6-1825-5045-AAFD-A09EA324958B}" type="sibTrans" cxnId="{5A2BFDEE-5F4B-6842-91CF-FCB3614723BB}">
      <dgm:prSet/>
      <dgm:spPr/>
      <dgm:t>
        <a:bodyPr/>
        <a:lstStyle/>
        <a:p>
          <a:endParaRPr lang="en-US"/>
        </a:p>
      </dgm:t>
    </dgm:pt>
    <dgm:pt modelId="{185D3606-6DA7-464F-824E-DA78E61C2B69}" type="pres">
      <dgm:prSet presAssocID="{243BA46F-1976-1F42-8516-5950110ADFDF}" presName="Name0" presStyleCnt="0">
        <dgm:presLayoutVars>
          <dgm:dir/>
          <dgm:animLvl val="lvl"/>
          <dgm:resizeHandles val="exact"/>
        </dgm:presLayoutVars>
      </dgm:prSet>
      <dgm:spPr/>
    </dgm:pt>
    <dgm:pt modelId="{C026078B-19B7-D746-BB8C-7129A4A751E3}" type="pres">
      <dgm:prSet presAssocID="{A9970AA3-D31A-AA4E-B308-0DBD8292E347}" presName="linNode" presStyleCnt="0"/>
      <dgm:spPr/>
    </dgm:pt>
    <dgm:pt modelId="{B9CA959C-1382-DE43-84E8-07AAF6D96DD8}" type="pres">
      <dgm:prSet presAssocID="{A9970AA3-D31A-AA4E-B308-0DBD8292E34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94FA68E-6D01-2F4F-A37C-659ED93C306F}" type="pres">
      <dgm:prSet presAssocID="{A9970AA3-D31A-AA4E-B308-0DBD8292E347}" presName="descendantText" presStyleLbl="alignAccFollowNode1" presStyleIdx="0" presStyleCnt="3">
        <dgm:presLayoutVars>
          <dgm:bulletEnabled val="1"/>
        </dgm:presLayoutVars>
      </dgm:prSet>
      <dgm:spPr/>
    </dgm:pt>
    <dgm:pt modelId="{7D2CE896-4EC2-EA48-8B18-5ABF526C8676}" type="pres">
      <dgm:prSet presAssocID="{A77AE40E-EAA0-5143-8B12-BDD76963175F}" presName="sp" presStyleCnt="0"/>
      <dgm:spPr/>
    </dgm:pt>
    <dgm:pt modelId="{3D5A4BA6-AB23-034D-87C6-69A851375CBD}" type="pres">
      <dgm:prSet presAssocID="{96F029BA-4C0F-F94B-8DE2-3FE611757A45}" presName="linNode" presStyleCnt="0"/>
      <dgm:spPr/>
    </dgm:pt>
    <dgm:pt modelId="{5F55CF5D-15DD-5148-A8A4-508B167C91D1}" type="pres">
      <dgm:prSet presAssocID="{96F029BA-4C0F-F94B-8DE2-3FE611757A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1B20A81-F24E-624B-93C0-478A5BA0C084}" type="pres">
      <dgm:prSet presAssocID="{96F029BA-4C0F-F94B-8DE2-3FE611757A45}" presName="descendantText" presStyleLbl="alignAccFollowNode1" presStyleIdx="1" presStyleCnt="3">
        <dgm:presLayoutVars>
          <dgm:bulletEnabled val="1"/>
        </dgm:presLayoutVars>
      </dgm:prSet>
      <dgm:spPr/>
    </dgm:pt>
    <dgm:pt modelId="{8A1400D4-1BAC-614B-A389-577519DF96A1}" type="pres">
      <dgm:prSet presAssocID="{67130ABE-9FBD-B349-8A45-84B9B8579A32}" presName="sp" presStyleCnt="0"/>
      <dgm:spPr/>
    </dgm:pt>
    <dgm:pt modelId="{728F0BE3-1F90-6A4A-88D9-38F6E90D66A5}" type="pres">
      <dgm:prSet presAssocID="{846FB923-BC92-3F4E-9EFB-D27F02088063}" presName="linNode" presStyleCnt="0"/>
      <dgm:spPr/>
    </dgm:pt>
    <dgm:pt modelId="{C607B6AB-07D7-6C4E-A57E-1F6789F5B2D4}" type="pres">
      <dgm:prSet presAssocID="{846FB923-BC92-3F4E-9EFB-D27F0208806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E148283-8722-7D4E-BFE8-E77F3F0A17C4}" type="pres">
      <dgm:prSet presAssocID="{846FB923-BC92-3F4E-9EFB-D27F0208806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DF48402-646D-8F41-9939-353DA1902D27}" type="presOf" srcId="{EEF486DA-8C16-2645-8494-B9CFC22034E9}" destId="{9E148283-8722-7D4E-BFE8-E77F3F0A17C4}" srcOrd="0" destOrd="0" presId="urn:microsoft.com/office/officeart/2005/8/layout/vList5"/>
    <dgm:cxn modelId="{2FD13926-DAD8-554B-A598-4D23D8415E06}" type="presOf" srcId="{A206CA5C-5AFE-6B42-B0EC-A43B4E958BF3}" destId="{C94FA68E-6D01-2F4F-A37C-659ED93C306F}" srcOrd="0" destOrd="1" presId="urn:microsoft.com/office/officeart/2005/8/layout/vList5"/>
    <dgm:cxn modelId="{B448BC2F-F7B7-584A-9A14-EEF8738BED7C}" type="presOf" srcId="{A45E6C21-E837-8241-BE7C-E28F92466C87}" destId="{C94FA68E-6D01-2F4F-A37C-659ED93C306F}" srcOrd="0" destOrd="0" presId="urn:microsoft.com/office/officeart/2005/8/layout/vList5"/>
    <dgm:cxn modelId="{15427837-8BFA-D94C-8B1D-DC1D1C7FB796}" type="presOf" srcId="{9DB836BD-8447-2043-AF7A-E8FBA5082372}" destId="{C1B20A81-F24E-624B-93C0-478A5BA0C084}" srcOrd="0" destOrd="0" presId="urn:microsoft.com/office/officeart/2005/8/layout/vList5"/>
    <dgm:cxn modelId="{59B68067-4BC1-3E4F-B63E-C844B3375EB8}" srcId="{243BA46F-1976-1F42-8516-5950110ADFDF}" destId="{846FB923-BC92-3F4E-9EFB-D27F02088063}" srcOrd="2" destOrd="0" parTransId="{F21F3305-F2BE-2043-A19D-4F8FE8EDF3A2}" sibTransId="{76F9C826-FB85-804C-9E0C-1FFF6ABBB3C4}"/>
    <dgm:cxn modelId="{F88E3D7F-3B7E-9046-9B4C-A5F6A4323792}" type="presOf" srcId="{853CD151-9B37-F049-AD96-727E05A61151}" destId="{C1B20A81-F24E-624B-93C0-478A5BA0C084}" srcOrd="0" destOrd="1" presId="urn:microsoft.com/office/officeart/2005/8/layout/vList5"/>
    <dgm:cxn modelId="{1760AAA9-3453-7748-B5DD-E85275170A89}" type="presOf" srcId="{243BA46F-1976-1F42-8516-5950110ADFDF}" destId="{185D3606-6DA7-464F-824E-DA78E61C2B69}" srcOrd="0" destOrd="0" presId="urn:microsoft.com/office/officeart/2005/8/layout/vList5"/>
    <dgm:cxn modelId="{A69540B8-BB49-624C-B203-820AEECCC939}" srcId="{96F029BA-4C0F-F94B-8DE2-3FE611757A45}" destId="{853CD151-9B37-F049-AD96-727E05A61151}" srcOrd="1" destOrd="0" parTransId="{B907E3B7-B3FE-F746-BA26-8497EE7A46C2}" sibTransId="{32E21E5D-1F0F-E848-BBBE-D7689638BB41}"/>
    <dgm:cxn modelId="{ABAD0EB9-AC2E-E245-B923-47F97FC8AD61}" type="presOf" srcId="{A9970AA3-D31A-AA4E-B308-0DBD8292E347}" destId="{B9CA959C-1382-DE43-84E8-07AAF6D96DD8}" srcOrd="0" destOrd="0" presId="urn:microsoft.com/office/officeart/2005/8/layout/vList5"/>
    <dgm:cxn modelId="{3E9703DB-B12D-F845-A25C-CF65283A342E}" srcId="{243BA46F-1976-1F42-8516-5950110ADFDF}" destId="{A9970AA3-D31A-AA4E-B308-0DBD8292E347}" srcOrd="0" destOrd="0" parTransId="{58F5BE02-D1FD-C145-9316-1069CFF6019C}" sibTransId="{A77AE40E-EAA0-5143-8B12-BDD76963175F}"/>
    <dgm:cxn modelId="{C93745DF-E62A-E24A-ABAA-8F45F7C6693D}" srcId="{846FB923-BC92-3F4E-9EFB-D27F02088063}" destId="{EEF486DA-8C16-2645-8494-B9CFC22034E9}" srcOrd="0" destOrd="0" parTransId="{D72227BD-C170-B941-A31D-BC692C396D2D}" sibTransId="{6B7D5A8C-60A7-D645-BC0F-9CD006F39D86}"/>
    <dgm:cxn modelId="{7BAE51E1-6184-2F4A-A424-757DC865377F}" srcId="{96F029BA-4C0F-F94B-8DE2-3FE611757A45}" destId="{9DB836BD-8447-2043-AF7A-E8FBA5082372}" srcOrd="0" destOrd="0" parTransId="{36455E60-CA3B-8343-80E6-B902089FA970}" sibTransId="{E5CD216E-629C-074A-8117-183AA4CD8203}"/>
    <dgm:cxn modelId="{D731D6EB-BD8D-EE45-987C-3F88F02F30B1}" srcId="{243BA46F-1976-1F42-8516-5950110ADFDF}" destId="{96F029BA-4C0F-F94B-8DE2-3FE611757A45}" srcOrd="1" destOrd="0" parTransId="{C04E334F-B808-B44D-91AC-3408811E57A8}" sibTransId="{67130ABE-9FBD-B349-8A45-84B9B8579A32}"/>
    <dgm:cxn modelId="{5A2BFDEE-5F4B-6842-91CF-FCB3614723BB}" srcId="{A9970AA3-D31A-AA4E-B308-0DBD8292E347}" destId="{A206CA5C-5AFE-6B42-B0EC-A43B4E958BF3}" srcOrd="1" destOrd="0" parTransId="{1854CE95-5E6E-3346-AA8D-D26A92A32427}" sibTransId="{040CBCF6-1825-5045-AAFD-A09EA324958B}"/>
    <dgm:cxn modelId="{F7AD4FF3-17EF-6645-927D-2C756960BFA2}" type="presOf" srcId="{96F029BA-4C0F-F94B-8DE2-3FE611757A45}" destId="{5F55CF5D-15DD-5148-A8A4-508B167C91D1}" srcOrd="0" destOrd="0" presId="urn:microsoft.com/office/officeart/2005/8/layout/vList5"/>
    <dgm:cxn modelId="{A5346EF8-938E-8F4F-891C-A3207E161CF7}" type="presOf" srcId="{846FB923-BC92-3F4E-9EFB-D27F02088063}" destId="{C607B6AB-07D7-6C4E-A57E-1F6789F5B2D4}" srcOrd="0" destOrd="0" presId="urn:microsoft.com/office/officeart/2005/8/layout/vList5"/>
    <dgm:cxn modelId="{81441FFE-14F9-E240-B3EC-C19466C7D0D5}" srcId="{A9970AA3-D31A-AA4E-B308-0DBD8292E347}" destId="{A45E6C21-E837-8241-BE7C-E28F92466C87}" srcOrd="0" destOrd="0" parTransId="{6C7B4078-E3B0-D240-9C87-EF1D957F953D}" sibTransId="{4FBA3517-18D8-784D-9C89-C2DCD03072F5}"/>
    <dgm:cxn modelId="{99CFC0C5-0544-5B42-B01E-251CD3E4D91F}" type="presParOf" srcId="{185D3606-6DA7-464F-824E-DA78E61C2B69}" destId="{C026078B-19B7-D746-BB8C-7129A4A751E3}" srcOrd="0" destOrd="0" presId="urn:microsoft.com/office/officeart/2005/8/layout/vList5"/>
    <dgm:cxn modelId="{4C4A856E-C839-B946-A817-5CEE52AEF5E3}" type="presParOf" srcId="{C026078B-19B7-D746-BB8C-7129A4A751E3}" destId="{B9CA959C-1382-DE43-84E8-07AAF6D96DD8}" srcOrd="0" destOrd="0" presId="urn:microsoft.com/office/officeart/2005/8/layout/vList5"/>
    <dgm:cxn modelId="{CABDECEF-FB1E-4848-89A2-446AB32FB81E}" type="presParOf" srcId="{C026078B-19B7-D746-BB8C-7129A4A751E3}" destId="{C94FA68E-6D01-2F4F-A37C-659ED93C306F}" srcOrd="1" destOrd="0" presId="urn:microsoft.com/office/officeart/2005/8/layout/vList5"/>
    <dgm:cxn modelId="{88B88029-6AFE-9549-8B6D-D72E79B093A3}" type="presParOf" srcId="{185D3606-6DA7-464F-824E-DA78E61C2B69}" destId="{7D2CE896-4EC2-EA48-8B18-5ABF526C8676}" srcOrd="1" destOrd="0" presId="urn:microsoft.com/office/officeart/2005/8/layout/vList5"/>
    <dgm:cxn modelId="{BE6385EB-AA67-464C-A3A6-9AE7F1D22768}" type="presParOf" srcId="{185D3606-6DA7-464F-824E-DA78E61C2B69}" destId="{3D5A4BA6-AB23-034D-87C6-69A851375CBD}" srcOrd="2" destOrd="0" presId="urn:microsoft.com/office/officeart/2005/8/layout/vList5"/>
    <dgm:cxn modelId="{2006DF46-1A05-5748-88C2-58A56C46FD16}" type="presParOf" srcId="{3D5A4BA6-AB23-034D-87C6-69A851375CBD}" destId="{5F55CF5D-15DD-5148-A8A4-508B167C91D1}" srcOrd="0" destOrd="0" presId="urn:microsoft.com/office/officeart/2005/8/layout/vList5"/>
    <dgm:cxn modelId="{56CC8A00-F686-BE4A-8633-7A134F049A99}" type="presParOf" srcId="{3D5A4BA6-AB23-034D-87C6-69A851375CBD}" destId="{C1B20A81-F24E-624B-93C0-478A5BA0C084}" srcOrd="1" destOrd="0" presId="urn:microsoft.com/office/officeart/2005/8/layout/vList5"/>
    <dgm:cxn modelId="{E886877D-63BA-4C43-897F-8255F4476263}" type="presParOf" srcId="{185D3606-6DA7-464F-824E-DA78E61C2B69}" destId="{8A1400D4-1BAC-614B-A389-577519DF96A1}" srcOrd="3" destOrd="0" presId="urn:microsoft.com/office/officeart/2005/8/layout/vList5"/>
    <dgm:cxn modelId="{23E45B08-D01D-5745-B24B-123B48C779F1}" type="presParOf" srcId="{185D3606-6DA7-464F-824E-DA78E61C2B69}" destId="{728F0BE3-1F90-6A4A-88D9-38F6E90D66A5}" srcOrd="4" destOrd="0" presId="urn:microsoft.com/office/officeart/2005/8/layout/vList5"/>
    <dgm:cxn modelId="{DFAD01CF-6E79-CF4C-BC74-DC80B9D56791}" type="presParOf" srcId="{728F0BE3-1F90-6A4A-88D9-38F6E90D66A5}" destId="{C607B6AB-07D7-6C4E-A57E-1F6789F5B2D4}" srcOrd="0" destOrd="0" presId="urn:microsoft.com/office/officeart/2005/8/layout/vList5"/>
    <dgm:cxn modelId="{D686CAAE-4D25-514F-A5D8-E673BECC37D4}" type="presParOf" srcId="{728F0BE3-1F90-6A4A-88D9-38F6E90D66A5}" destId="{9E148283-8722-7D4E-BFE8-E77F3F0A17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BA46F-1976-1F42-8516-5950110ADFDF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970AA3-D31A-AA4E-B308-0DBD8292E347}">
      <dgm:prSet phldrT="[Text]"/>
      <dgm:spPr/>
      <dgm:t>
        <a:bodyPr/>
        <a:lstStyle/>
        <a:p>
          <a:r>
            <a:rPr lang="en-US" dirty="0"/>
            <a:t>Is my data safe on my phone?</a:t>
          </a:r>
        </a:p>
      </dgm:t>
    </dgm:pt>
    <dgm:pt modelId="{58F5BE02-D1FD-C145-9316-1069CFF6019C}" type="parTrans" cxnId="{3E9703DB-B12D-F845-A25C-CF65283A342E}">
      <dgm:prSet/>
      <dgm:spPr/>
      <dgm:t>
        <a:bodyPr/>
        <a:lstStyle/>
        <a:p>
          <a:endParaRPr lang="en-US"/>
        </a:p>
      </dgm:t>
    </dgm:pt>
    <dgm:pt modelId="{A77AE40E-EAA0-5143-8B12-BDD76963175F}" type="sibTrans" cxnId="{3E9703DB-B12D-F845-A25C-CF65283A342E}">
      <dgm:prSet/>
      <dgm:spPr/>
      <dgm:t>
        <a:bodyPr/>
        <a:lstStyle/>
        <a:p>
          <a:endParaRPr lang="en-US"/>
        </a:p>
      </dgm:t>
    </dgm:pt>
    <dgm:pt modelId="{A45E6C21-E837-8241-BE7C-E28F92466C87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Data is not stored on your phone</a:t>
          </a:r>
        </a:p>
      </dgm:t>
    </dgm:pt>
    <dgm:pt modelId="{6C7B4078-E3B0-D240-9C87-EF1D957F953D}" type="parTrans" cxnId="{81441FFE-14F9-E240-B3EC-C19466C7D0D5}">
      <dgm:prSet/>
      <dgm:spPr/>
      <dgm:t>
        <a:bodyPr/>
        <a:lstStyle/>
        <a:p>
          <a:endParaRPr lang="en-US"/>
        </a:p>
      </dgm:t>
    </dgm:pt>
    <dgm:pt modelId="{4FBA3517-18D8-784D-9C89-C2DCD03072F5}" type="sibTrans" cxnId="{81441FFE-14F9-E240-B3EC-C19466C7D0D5}">
      <dgm:prSet/>
      <dgm:spPr/>
      <dgm:t>
        <a:bodyPr/>
        <a:lstStyle/>
        <a:p>
          <a:endParaRPr lang="en-US"/>
        </a:p>
      </dgm:t>
    </dgm:pt>
    <dgm:pt modelId="{96F029BA-4C0F-F94B-8DE2-3FE611757A45}">
      <dgm:prSet phldrT="[Text]"/>
      <dgm:spPr/>
      <dgm:t>
        <a:bodyPr/>
        <a:lstStyle/>
        <a:p>
          <a:r>
            <a:rPr lang="en-US" dirty="0"/>
            <a:t>Can you check hospital waiting lists &amp; times?</a:t>
          </a:r>
        </a:p>
      </dgm:t>
    </dgm:pt>
    <dgm:pt modelId="{C04E334F-B808-B44D-91AC-3408811E57A8}" type="parTrans" cxnId="{D731D6EB-BD8D-EE45-987C-3F88F02F30B1}">
      <dgm:prSet/>
      <dgm:spPr/>
      <dgm:t>
        <a:bodyPr/>
        <a:lstStyle/>
        <a:p>
          <a:endParaRPr lang="en-US"/>
        </a:p>
      </dgm:t>
    </dgm:pt>
    <dgm:pt modelId="{67130ABE-9FBD-B349-8A45-84B9B8579A32}" type="sibTrans" cxnId="{D731D6EB-BD8D-EE45-987C-3F88F02F30B1}">
      <dgm:prSet/>
      <dgm:spPr/>
      <dgm:t>
        <a:bodyPr/>
        <a:lstStyle/>
        <a:p>
          <a:endParaRPr lang="en-US"/>
        </a:p>
      </dgm:t>
    </dgm:pt>
    <dgm:pt modelId="{9DB836BD-8447-2043-AF7A-E8FBA5082372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Yes</a:t>
          </a:r>
        </a:p>
      </dgm:t>
    </dgm:pt>
    <dgm:pt modelId="{36455E60-CA3B-8343-80E6-B902089FA970}" type="parTrans" cxnId="{7BAE51E1-6184-2F4A-A424-757DC865377F}">
      <dgm:prSet/>
      <dgm:spPr/>
      <dgm:t>
        <a:bodyPr/>
        <a:lstStyle/>
        <a:p>
          <a:endParaRPr lang="en-US"/>
        </a:p>
      </dgm:t>
    </dgm:pt>
    <dgm:pt modelId="{E5CD216E-629C-074A-8117-183AA4CD8203}" type="sibTrans" cxnId="{7BAE51E1-6184-2F4A-A424-757DC865377F}">
      <dgm:prSet/>
      <dgm:spPr/>
      <dgm:t>
        <a:bodyPr/>
        <a:lstStyle/>
        <a:p>
          <a:endParaRPr lang="en-US"/>
        </a:p>
      </dgm:t>
    </dgm:pt>
    <dgm:pt modelId="{846FB923-BC92-3F4E-9EFB-D27F02088063}">
      <dgm:prSet phldrT="[Text]"/>
      <dgm:spPr/>
      <dgm:t>
        <a:bodyPr/>
        <a:lstStyle/>
        <a:p>
          <a:r>
            <a:rPr lang="en-US" dirty="0"/>
            <a:t>Can you choose where prescriptions are sent?</a:t>
          </a:r>
        </a:p>
      </dgm:t>
    </dgm:pt>
    <dgm:pt modelId="{F21F3305-F2BE-2043-A19D-4F8FE8EDF3A2}" type="parTrans" cxnId="{59B68067-4BC1-3E4F-B63E-C844B3375EB8}">
      <dgm:prSet/>
      <dgm:spPr/>
      <dgm:t>
        <a:bodyPr/>
        <a:lstStyle/>
        <a:p>
          <a:endParaRPr lang="en-US"/>
        </a:p>
      </dgm:t>
    </dgm:pt>
    <dgm:pt modelId="{76F9C826-FB85-804C-9E0C-1FFF6ABBB3C4}" type="sibTrans" cxnId="{59B68067-4BC1-3E4F-B63E-C844B3375EB8}">
      <dgm:prSet/>
      <dgm:spPr/>
      <dgm:t>
        <a:bodyPr/>
        <a:lstStyle/>
        <a:p>
          <a:endParaRPr lang="en-US"/>
        </a:p>
      </dgm:t>
    </dgm:pt>
    <dgm:pt modelId="{EEF486DA-8C16-2645-8494-B9CFC22034E9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Yes</a:t>
          </a:r>
        </a:p>
      </dgm:t>
    </dgm:pt>
    <dgm:pt modelId="{D72227BD-C170-B941-A31D-BC692C396D2D}" type="parTrans" cxnId="{C93745DF-E62A-E24A-ABAA-8F45F7C6693D}">
      <dgm:prSet/>
      <dgm:spPr/>
      <dgm:t>
        <a:bodyPr/>
        <a:lstStyle/>
        <a:p>
          <a:endParaRPr lang="en-US"/>
        </a:p>
      </dgm:t>
    </dgm:pt>
    <dgm:pt modelId="{6B7D5A8C-60A7-D645-BC0F-9CD006F39D86}" type="sibTrans" cxnId="{C93745DF-E62A-E24A-ABAA-8F45F7C6693D}">
      <dgm:prSet/>
      <dgm:spPr/>
      <dgm:t>
        <a:bodyPr/>
        <a:lstStyle/>
        <a:p>
          <a:endParaRPr lang="en-US"/>
        </a:p>
      </dgm:t>
    </dgm:pt>
    <dgm:pt modelId="{185D3606-6DA7-464F-824E-DA78E61C2B69}" type="pres">
      <dgm:prSet presAssocID="{243BA46F-1976-1F42-8516-5950110ADFDF}" presName="Name0" presStyleCnt="0">
        <dgm:presLayoutVars>
          <dgm:dir/>
          <dgm:animLvl val="lvl"/>
          <dgm:resizeHandles val="exact"/>
        </dgm:presLayoutVars>
      </dgm:prSet>
      <dgm:spPr/>
    </dgm:pt>
    <dgm:pt modelId="{C026078B-19B7-D746-BB8C-7129A4A751E3}" type="pres">
      <dgm:prSet presAssocID="{A9970AA3-D31A-AA4E-B308-0DBD8292E347}" presName="linNode" presStyleCnt="0"/>
      <dgm:spPr/>
    </dgm:pt>
    <dgm:pt modelId="{B9CA959C-1382-DE43-84E8-07AAF6D96DD8}" type="pres">
      <dgm:prSet presAssocID="{A9970AA3-D31A-AA4E-B308-0DBD8292E34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94FA68E-6D01-2F4F-A37C-659ED93C306F}" type="pres">
      <dgm:prSet presAssocID="{A9970AA3-D31A-AA4E-B308-0DBD8292E347}" presName="descendantText" presStyleLbl="alignAccFollowNode1" presStyleIdx="0" presStyleCnt="3">
        <dgm:presLayoutVars>
          <dgm:bulletEnabled val="1"/>
        </dgm:presLayoutVars>
      </dgm:prSet>
      <dgm:spPr/>
    </dgm:pt>
    <dgm:pt modelId="{7D2CE896-4EC2-EA48-8B18-5ABF526C8676}" type="pres">
      <dgm:prSet presAssocID="{A77AE40E-EAA0-5143-8B12-BDD76963175F}" presName="sp" presStyleCnt="0"/>
      <dgm:spPr/>
    </dgm:pt>
    <dgm:pt modelId="{3D5A4BA6-AB23-034D-87C6-69A851375CBD}" type="pres">
      <dgm:prSet presAssocID="{96F029BA-4C0F-F94B-8DE2-3FE611757A45}" presName="linNode" presStyleCnt="0"/>
      <dgm:spPr/>
    </dgm:pt>
    <dgm:pt modelId="{5F55CF5D-15DD-5148-A8A4-508B167C91D1}" type="pres">
      <dgm:prSet presAssocID="{96F029BA-4C0F-F94B-8DE2-3FE611757A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1B20A81-F24E-624B-93C0-478A5BA0C084}" type="pres">
      <dgm:prSet presAssocID="{96F029BA-4C0F-F94B-8DE2-3FE611757A45}" presName="descendantText" presStyleLbl="alignAccFollowNode1" presStyleIdx="1" presStyleCnt="3">
        <dgm:presLayoutVars>
          <dgm:bulletEnabled val="1"/>
        </dgm:presLayoutVars>
      </dgm:prSet>
      <dgm:spPr/>
    </dgm:pt>
    <dgm:pt modelId="{8A1400D4-1BAC-614B-A389-577519DF96A1}" type="pres">
      <dgm:prSet presAssocID="{67130ABE-9FBD-B349-8A45-84B9B8579A32}" presName="sp" presStyleCnt="0"/>
      <dgm:spPr/>
    </dgm:pt>
    <dgm:pt modelId="{728F0BE3-1F90-6A4A-88D9-38F6E90D66A5}" type="pres">
      <dgm:prSet presAssocID="{846FB923-BC92-3F4E-9EFB-D27F02088063}" presName="linNode" presStyleCnt="0"/>
      <dgm:spPr/>
    </dgm:pt>
    <dgm:pt modelId="{C607B6AB-07D7-6C4E-A57E-1F6789F5B2D4}" type="pres">
      <dgm:prSet presAssocID="{846FB923-BC92-3F4E-9EFB-D27F0208806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E148283-8722-7D4E-BFE8-E77F3F0A17C4}" type="pres">
      <dgm:prSet presAssocID="{846FB923-BC92-3F4E-9EFB-D27F0208806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DF48402-646D-8F41-9939-353DA1902D27}" type="presOf" srcId="{EEF486DA-8C16-2645-8494-B9CFC22034E9}" destId="{9E148283-8722-7D4E-BFE8-E77F3F0A17C4}" srcOrd="0" destOrd="0" presId="urn:microsoft.com/office/officeart/2005/8/layout/vList5"/>
    <dgm:cxn modelId="{B448BC2F-F7B7-584A-9A14-EEF8738BED7C}" type="presOf" srcId="{A45E6C21-E837-8241-BE7C-E28F92466C87}" destId="{C94FA68E-6D01-2F4F-A37C-659ED93C306F}" srcOrd="0" destOrd="0" presId="urn:microsoft.com/office/officeart/2005/8/layout/vList5"/>
    <dgm:cxn modelId="{15427837-8BFA-D94C-8B1D-DC1D1C7FB796}" type="presOf" srcId="{9DB836BD-8447-2043-AF7A-E8FBA5082372}" destId="{C1B20A81-F24E-624B-93C0-478A5BA0C084}" srcOrd="0" destOrd="0" presId="urn:microsoft.com/office/officeart/2005/8/layout/vList5"/>
    <dgm:cxn modelId="{59B68067-4BC1-3E4F-B63E-C844B3375EB8}" srcId="{243BA46F-1976-1F42-8516-5950110ADFDF}" destId="{846FB923-BC92-3F4E-9EFB-D27F02088063}" srcOrd="2" destOrd="0" parTransId="{F21F3305-F2BE-2043-A19D-4F8FE8EDF3A2}" sibTransId="{76F9C826-FB85-804C-9E0C-1FFF6ABBB3C4}"/>
    <dgm:cxn modelId="{1760AAA9-3453-7748-B5DD-E85275170A89}" type="presOf" srcId="{243BA46F-1976-1F42-8516-5950110ADFDF}" destId="{185D3606-6DA7-464F-824E-DA78E61C2B69}" srcOrd="0" destOrd="0" presId="urn:microsoft.com/office/officeart/2005/8/layout/vList5"/>
    <dgm:cxn modelId="{ABAD0EB9-AC2E-E245-B923-47F97FC8AD61}" type="presOf" srcId="{A9970AA3-D31A-AA4E-B308-0DBD8292E347}" destId="{B9CA959C-1382-DE43-84E8-07AAF6D96DD8}" srcOrd="0" destOrd="0" presId="urn:microsoft.com/office/officeart/2005/8/layout/vList5"/>
    <dgm:cxn modelId="{3E9703DB-B12D-F845-A25C-CF65283A342E}" srcId="{243BA46F-1976-1F42-8516-5950110ADFDF}" destId="{A9970AA3-D31A-AA4E-B308-0DBD8292E347}" srcOrd="0" destOrd="0" parTransId="{58F5BE02-D1FD-C145-9316-1069CFF6019C}" sibTransId="{A77AE40E-EAA0-5143-8B12-BDD76963175F}"/>
    <dgm:cxn modelId="{C93745DF-E62A-E24A-ABAA-8F45F7C6693D}" srcId="{846FB923-BC92-3F4E-9EFB-D27F02088063}" destId="{EEF486DA-8C16-2645-8494-B9CFC22034E9}" srcOrd="0" destOrd="0" parTransId="{D72227BD-C170-B941-A31D-BC692C396D2D}" sibTransId="{6B7D5A8C-60A7-D645-BC0F-9CD006F39D86}"/>
    <dgm:cxn modelId="{7BAE51E1-6184-2F4A-A424-757DC865377F}" srcId="{96F029BA-4C0F-F94B-8DE2-3FE611757A45}" destId="{9DB836BD-8447-2043-AF7A-E8FBA5082372}" srcOrd="0" destOrd="0" parTransId="{36455E60-CA3B-8343-80E6-B902089FA970}" sibTransId="{E5CD216E-629C-074A-8117-183AA4CD8203}"/>
    <dgm:cxn modelId="{D731D6EB-BD8D-EE45-987C-3F88F02F30B1}" srcId="{243BA46F-1976-1F42-8516-5950110ADFDF}" destId="{96F029BA-4C0F-F94B-8DE2-3FE611757A45}" srcOrd="1" destOrd="0" parTransId="{C04E334F-B808-B44D-91AC-3408811E57A8}" sibTransId="{67130ABE-9FBD-B349-8A45-84B9B8579A32}"/>
    <dgm:cxn modelId="{F7AD4FF3-17EF-6645-927D-2C756960BFA2}" type="presOf" srcId="{96F029BA-4C0F-F94B-8DE2-3FE611757A45}" destId="{5F55CF5D-15DD-5148-A8A4-508B167C91D1}" srcOrd="0" destOrd="0" presId="urn:microsoft.com/office/officeart/2005/8/layout/vList5"/>
    <dgm:cxn modelId="{A5346EF8-938E-8F4F-891C-A3207E161CF7}" type="presOf" srcId="{846FB923-BC92-3F4E-9EFB-D27F02088063}" destId="{C607B6AB-07D7-6C4E-A57E-1F6789F5B2D4}" srcOrd="0" destOrd="0" presId="urn:microsoft.com/office/officeart/2005/8/layout/vList5"/>
    <dgm:cxn modelId="{81441FFE-14F9-E240-B3EC-C19466C7D0D5}" srcId="{A9970AA3-D31A-AA4E-B308-0DBD8292E347}" destId="{A45E6C21-E837-8241-BE7C-E28F92466C87}" srcOrd="0" destOrd="0" parTransId="{6C7B4078-E3B0-D240-9C87-EF1D957F953D}" sibTransId="{4FBA3517-18D8-784D-9C89-C2DCD03072F5}"/>
    <dgm:cxn modelId="{99CFC0C5-0544-5B42-B01E-251CD3E4D91F}" type="presParOf" srcId="{185D3606-6DA7-464F-824E-DA78E61C2B69}" destId="{C026078B-19B7-D746-BB8C-7129A4A751E3}" srcOrd="0" destOrd="0" presId="urn:microsoft.com/office/officeart/2005/8/layout/vList5"/>
    <dgm:cxn modelId="{4C4A856E-C839-B946-A817-5CEE52AEF5E3}" type="presParOf" srcId="{C026078B-19B7-D746-BB8C-7129A4A751E3}" destId="{B9CA959C-1382-DE43-84E8-07AAF6D96DD8}" srcOrd="0" destOrd="0" presId="urn:microsoft.com/office/officeart/2005/8/layout/vList5"/>
    <dgm:cxn modelId="{CABDECEF-FB1E-4848-89A2-446AB32FB81E}" type="presParOf" srcId="{C026078B-19B7-D746-BB8C-7129A4A751E3}" destId="{C94FA68E-6D01-2F4F-A37C-659ED93C306F}" srcOrd="1" destOrd="0" presId="urn:microsoft.com/office/officeart/2005/8/layout/vList5"/>
    <dgm:cxn modelId="{88B88029-6AFE-9549-8B6D-D72E79B093A3}" type="presParOf" srcId="{185D3606-6DA7-464F-824E-DA78E61C2B69}" destId="{7D2CE896-4EC2-EA48-8B18-5ABF526C8676}" srcOrd="1" destOrd="0" presId="urn:microsoft.com/office/officeart/2005/8/layout/vList5"/>
    <dgm:cxn modelId="{BE6385EB-AA67-464C-A3A6-9AE7F1D22768}" type="presParOf" srcId="{185D3606-6DA7-464F-824E-DA78E61C2B69}" destId="{3D5A4BA6-AB23-034D-87C6-69A851375CBD}" srcOrd="2" destOrd="0" presId="urn:microsoft.com/office/officeart/2005/8/layout/vList5"/>
    <dgm:cxn modelId="{2006DF46-1A05-5748-88C2-58A56C46FD16}" type="presParOf" srcId="{3D5A4BA6-AB23-034D-87C6-69A851375CBD}" destId="{5F55CF5D-15DD-5148-A8A4-508B167C91D1}" srcOrd="0" destOrd="0" presId="urn:microsoft.com/office/officeart/2005/8/layout/vList5"/>
    <dgm:cxn modelId="{56CC8A00-F686-BE4A-8633-7A134F049A99}" type="presParOf" srcId="{3D5A4BA6-AB23-034D-87C6-69A851375CBD}" destId="{C1B20A81-F24E-624B-93C0-478A5BA0C084}" srcOrd="1" destOrd="0" presId="urn:microsoft.com/office/officeart/2005/8/layout/vList5"/>
    <dgm:cxn modelId="{E886877D-63BA-4C43-897F-8255F4476263}" type="presParOf" srcId="{185D3606-6DA7-464F-824E-DA78E61C2B69}" destId="{8A1400D4-1BAC-614B-A389-577519DF96A1}" srcOrd="3" destOrd="0" presId="urn:microsoft.com/office/officeart/2005/8/layout/vList5"/>
    <dgm:cxn modelId="{23E45B08-D01D-5745-B24B-123B48C779F1}" type="presParOf" srcId="{185D3606-6DA7-464F-824E-DA78E61C2B69}" destId="{728F0BE3-1F90-6A4A-88D9-38F6E90D66A5}" srcOrd="4" destOrd="0" presId="urn:microsoft.com/office/officeart/2005/8/layout/vList5"/>
    <dgm:cxn modelId="{DFAD01CF-6E79-CF4C-BC74-DC80B9D56791}" type="presParOf" srcId="{728F0BE3-1F90-6A4A-88D9-38F6E90D66A5}" destId="{C607B6AB-07D7-6C4E-A57E-1F6789F5B2D4}" srcOrd="0" destOrd="0" presId="urn:microsoft.com/office/officeart/2005/8/layout/vList5"/>
    <dgm:cxn modelId="{D686CAAE-4D25-514F-A5D8-E673BECC37D4}" type="presParOf" srcId="{728F0BE3-1F90-6A4A-88D9-38F6E90D66A5}" destId="{9E148283-8722-7D4E-BFE8-E77F3F0A17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3BA46F-1976-1F42-8516-5950110ADFDF}" type="doc">
      <dgm:prSet loTypeId="urn:microsoft.com/office/officeart/2005/8/layout/vList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970AA3-D31A-AA4E-B308-0DBD8292E347}">
      <dgm:prSet phldrT="[Text]"/>
      <dgm:spPr/>
      <dgm:t>
        <a:bodyPr/>
        <a:lstStyle/>
        <a:p>
          <a:r>
            <a:rPr lang="en-US" dirty="0"/>
            <a:t>Can I choose whether to be an organ donor?</a:t>
          </a:r>
        </a:p>
      </dgm:t>
    </dgm:pt>
    <dgm:pt modelId="{58F5BE02-D1FD-C145-9316-1069CFF6019C}" type="parTrans" cxnId="{3E9703DB-B12D-F845-A25C-CF65283A342E}">
      <dgm:prSet/>
      <dgm:spPr/>
      <dgm:t>
        <a:bodyPr/>
        <a:lstStyle/>
        <a:p>
          <a:endParaRPr lang="en-US"/>
        </a:p>
      </dgm:t>
    </dgm:pt>
    <dgm:pt modelId="{A77AE40E-EAA0-5143-8B12-BDD76963175F}" type="sibTrans" cxnId="{3E9703DB-B12D-F845-A25C-CF65283A342E}">
      <dgm:prSet/>
      <dgm:spPr/>
      <dgm:t>
        <a:bodyPr/>
        <a:lstStyle/>
        <a:p>
          <a:endParaRPr lang="en-US"/>
        </a:p>
      </dgm:t>
    </dgm:pt>
    <dgm:pt modelId="{A45E6C21-E837-8241-BE7C-E28F92466C87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Yes</a:t>
          </a:r>
        </a:p>
      </dgm:t>
    </dgm:pt>
    <dgm:pt modelId="{6C7B4078-E3B0-D240-9C87-EF1D957F953D}" type="parTrans" cxnId="{81441FFE-14F9-E240-B3EC-C19466C7D0D5}">
      <dgm:prSet/>
      <dgm:spPr/>
      <dgm:t>
        <a:bodyPr/>
        <a:lstStyle/>
        <a:p>
          <a:endParaRPr lang="en-US"/>
        </a:p>
      </dgm:t>
    </dgm:pt>
    <dgm:pt modelId="{4FBA3517-18D8-784D-9C89-C2DCD03072F5}" type="sibTrans" cxnId="{81441FFE-14F9-E240-B3EC-C19466C7D0D5}">
      <dgm:prSet/>
      <dgm:spPr/>
      <dgm:t>
        <a:bodyPr/>
        <a:lstStyle/>
        <a:p>
          <a:endParaRPr lang="en-US"/>
        </a:p>
      </dgm:t>
    </dgm:pt>
    <dgm:pt modelId="{96F029BA-4C0F-F94B-8DE2-3FE611757A45}">
      <dgm:prSet phldrT="[Text]"/>
      <dgm:spPr/>
      <dgm:t>
        <a:bodyPr/>
        <a:lstStyle/>
        <a:p>
          <a:r>
            <a:rPr lang="en-US" dirty="0"/>
            <a:t>Can I book a vaccination?</a:t>
          </a:r>
        </a:p>
      </dgm:t>
    </dgm:pt>
    <dgm:pt modelId="{C04E334F-B808-B44D-91AC-3408811E57A8}" type="parTrans" cxnId="{D731D6EB-BD8D-EE45-987C-3F88F02F30B1}">
      <dgm:prSet/>
      <dgm:spPr/>
      <dgm:t>
        <a:bodyPr/>
        <a:lstStyle/>
        <a:p>
          <a:endParaRPr lang="en-US"/>
        </a:p>
      </dgm:t>
    </dgm:pt>
    <dgm:pt modelId="{67130ABE-9FBD-B349-8A45-84B9B8579A32}" type="sibTrans" cxnId="{D731D6EB-BD8D-EE45-987C-3F88F02F30B1}">
      <dgm:prSet/>
      <dgm:spPr/>
      <dgm:t>
        <a:bodyPr/>
        <a:lstStyle/>
        <a:p>
          <a:endParaRPr lang="en-US"/>
        </a:p>
      </dgm:t>
    </dgm:pt>
    <dgm:pt modelId="{9DB836BD-8447-2043-AF7A-E8FBA5082372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Yes</a:t>
          </a:r>
        </a:p>
      </dgm:t>
    </dgm:pt>
    <dgm:pt modelId="{36455E60-CA3B-8343-80E6-B902089FA970}" type="parTrans" cxnId="{7BAE51E1-6184-2F4A-A424-757DC865377F}">
      <dgm:prSet/>
      <dgm:spPr/>
      <dgm:t>
        <a:bodyPr/>
        <a:lstStyle/>
        <a:p>
          <a:endParaRPr lang="en-US"/>
        </a:p>
      </dgm:t>
    </dgm:pt>
    <dgm:pt modelId="{E5CD216E-629C-074A-8117-183AA4CD8203}" type="sibTrans" cxnId="{7BAE51E1-6184-2F4A-A424-757DC865377F}">
      <dgm:prSet/>
      <dgm:spPr/>
      <dgm:t>
        <a:bodyPr/>
        <a:lstStyle/>
        <a:p>
          <a:endParaRPr lang="en-US"/>
        </a:p>
      </dgm:t>
    </dgm:pt>
    <dgm:pt modelId="{846FB923-BC92-3F4E-9EFB-D27F02088063}">
      <dgm:prSet phldrT="[Text]"/>
      <dgm:spPr/>
      <dgm:t>
        <a:bodyPr/>
        <a:lstStyle/>
        <a:p>
          <a:r>
            <a:rPr lang="en-US" dirty="0"/>
            <a:t>Who has more users, NHS app or Netflix?</a:t>
          </a:r>
        </a:p>
      </dgm:t>
    </dgm:pt>
    <dgm:pt modelId="{F21F3305-F2BE-2043-A19D-4F8FE8EDF3A2}" type="parTrans" cxnId="{59B68067-4BC1-3E4F-B63E-C844B3375EB8}">
      <dgm:prSet/>
      <dgm:spPr/>
      <dgm:t>
        <a:bodyPr/>
        <a:lstStyle/>
        <a:p>
          <a:endParaRPr lang="en-US"/>
        </a:p>
      </dgm:t>
    </dgm:pt>
    <dgm:pt modelId="{76F9C826-FB85-804C-9E0C-1FFF6ABBB3C4}" type="sibTrans" cxnId="{59B68067-4BC1-3E4F-B63E-C844B3375EB8}">
      <dgm:prSet/>
      <dgm:spPr/>
      <dgm:t>
        <a:bodyPr/>
        <a:lstStyle/>
        <a:p>
          <a:endParaRPr lang="en-US"/>
        </a:p>
      </dgm:t>
    </dgm:pt>
    <dgm:pt modelId="{EEF486DA-8C16-2645-8494-B9CFC22034E9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App = 2x Netflix</a:t>
          </a:r>
        </a:p>
      </dgm:t>
    </dgm:pt>
    <dgm:pt modelId="{D72227BD-C170-B941-A31D-BC692C396D2D}" type="parTrans" cxnId="{C93745DF-E62A-E24A-ABAA-8F45F7C6693D}">
      <dgm:prSet/>
      <dgm:spPr/>
      <dgm:t>
        <a:bodyPr/>
        <a:lstStyle/>
        <a:p>
          <a:endParaRPr lang="en-US"/>
        </a:p>
      </dgm:t>
    </dgm:pt>
    <dgm:pt modelId="{6B7D5A8C-60A7-D645-BC0F-9CD006F39D86}" type="sibTrans" cxnId="{C93745DF-E62A-E24A-ABAA-8F45F7C6693D}">
      <dgm:prSet/>
      <dgm:spPr/>
      <dgm:t>
        <a:bodyPr/>
        <a:lstStyle/>
        <a:p>
          <a:endParaRPr lang="en-US"/>
        </a:p>
      </dgm:t>
    </dgm:pt>
    <dgm:pt modelId="{185D3606-6DA7-464F-824E-DA78E61C2B69}" type="pres">
      <dgm:prSet presAssocID="{243BA46F-1976-1F42-8516-5950110ADFDF}" presName="Name0" presStyleCnt="0">
        <dgm:presLayoutVars>
          <dgm:dir/>
          <dgm:animLvl val="lvl"/>
          <dgm:resizeHandles val="exact"/>
        </dgm:presLayoutVars>
      </dgm:prSet>
      <dgm:spPr/>
    </dgm:pt>
    <dgm:pt modelId="{C026078B-19B7-D746-BB8C-7129A4A751E3}" type="pres">
      <dgm:prSet presAssocID="{A9970AA3-D31A-AA4E-B308-0DBD8292E347}" presName="linNode" presStyleCnt="0"/>
      <dgm:spPr/>
    </dgm:pt>
    <dgm:pt modelId="{B9CA959C-1382-DE43-84E8-07AAF6D96DD8}" type="pres">
      <dgm:prSet presAssocID="{A9970AA3-D31A-AA4E-B308-0DBD8292E347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94FA68E-6D01-2F4F-A37C-659ED93C306F}" type="pres">
      <dgm:prSet presAssocID="{A9970AA3-D31A-AA4E-B308-0DBD8292E347}" presName="descendantText" presStyleLbl="alignAccFollowNode1" presStyleIdx="0" presStyleCnt="3">
        <dgm:presLayoutVars>
          <dgm:bulletEnabled val="1"/>
        </dgm:presLayoutVars>
      </dgm:prSet>
      <dgm:spPr/>
    </dgm:pt>
    <dgm:pt modelId="{7D2CE896-4EC2-EA48-8B18-5ABF526C8676}" type="pres">
      <dgm:prSet presAssocID="{A77AE40E-EAA0-5143-8B12-BDD76963175F}" presName="sp" presStyleCnt="0"/>
      <dgm:spPr/>
    </dgm:pt>
    <dgm:pt modelId="{3D5A4BA6-AB23-034D-87C6-69A851375CBD}" type="pres">
      <dgm:prSet presAssocID="{96F029BA-4C0F-F94B-8DE2-3FE611757A45}" presName="linNode" presStyleCnt="0"/>
      <dgm:spPr/>
    </dgm:pt>
    <dgm:pt modelId="{5F55CF5D-15DD-5148-A8A4-508B167C91D1}" type="pres">
      <dgm:prSet presAssocID="{96F029BA-4C0F-F94B-8DE2-3FE611757A4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1B20A81-F24E-624B-93C0-478A5BA0C084}" type="pres">
      <dgm:prSet presAssocID="{96F029BA-4C0F-F94B-8DE2-3FE611757A45}" presName="descendantText" presStyleLbl="alignAccFollowNode1" presStyleIdx="1" presStyleCnt="3">
        <dgm:presLayoutVars>
          <dgm:bulletEnabled val="1"/>
        </dgm:presLayoutVars>
      </dgm:prSet>
      <dgm:spPr/>
    </dgm:pt>
    <dgm:pt modelId="{8A1400D4-1BAC-614B-A389-577519DF96A1}" type="pres">
      <dgm:prSet presAssocID="{67130ABE-9FBD-B349-8A45-84B9B8579A32}" presName="sp" presStyleCnt="0"/>
      <dgm:spPr/>
    </dgm:pt>
    <dgm:pt modelId="{728F0BE3-1F90-6A4A-88D9-38F6E90D66A5}" type="pres">
      <dgm:prSet presAssocID="{846FB923-BC92-3F4E-9EFB-D27F02088063}" presName="linNode" presStyleCnt="0"/>
      <dgm:spPr/>
    </dgm:pt>
    <dgm:pt modelId="{C607B6AB-07D7-6C4E-A57E-1F6789F5B2D4}" type="pres">
      <dgm:prSet presAssocID="{846FB923-BC92-3F4E-9EFB-D27F02088063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E148283-8722-7D4E-BFE8-E77F3F0A17C4}" type="pres">
      <dgm:prSet presAssocID="{846FB923-BC92-3F4E-9EFB-D27F02088063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1DF48402-646D-8F41-9939-353DA1902D27}" type="presOf" srcId="{EEF486DA-8C16-2645-8494-B9CFC22034E9}" destId="{9E148283-8722-7D4E-BFE8-E77F3F0A17C4}" srcOrd="0" destOrd="0" presId="urn:microsoft.com/office/officeart/2005/8/layout/vList5"/>
    <dgm:cxn modelId="{B448BC2F-F7B7-584A-9A14-EEF8738BED7C}" type="presOf" srcId="{A45E6C21-E837-8241-BE7C-E28F92466C87}" destId="{C94FA68E-6D01-2F4F-A37C-659ED93C306F}" srcOrd="0" destOrd="0" presId="urn:microsoft.com/office/officeart/2005/8/layout/vList5"/>
    <dgm:cxn modelId="{15427837-8BFA-D94C-8B1D-DC1D1C7FB796}" type="presOf" srcId="{9DB836BD-8447-2043-AF7A-E8FBA5082372}" destId="{C1B20A81-F24E-624B-93C0-478A5BA0C084}" srcOrd="0" destOrd="0" presId="urn:microsoft.com/office/officeart/2005/8/layout/vList5"/>
    <dgm:cxn modelId="{59B68067-4BC1-3E4F-B63E-C844B3375EB8}" srcId="{243BA46F-1976-1F42-8516-5950110ADFDF}" destId="{846FB923-BC92-3F4E-9EFB-D27F02088063}" srcOrd="2" destOrd="0" parTransId="{F21F3305-F2BE-2043-A19D-4F8FE8EDF3A2}" sibTransId="{76F9C826-FB85-804C-9E0C-1FFF6ABBB3C4}"/>
    <dgm:cxn modelId="{1760AAA9-3453-7748-B5DD-E85275170A89}" type="presOf" srcId="{243BA46F-1976-1F42-8516-5950110ADFDF}" destId="{185D3606-6DA7-464F-824E-DA78E61C2B69}" srcOrd="0" destOrd="0" presId="urn:microsoft.com/office/officeart/2005/8/layout/vList5"/>
    <dgm:cxn modelId="{ABAD0EB9-AC2E-E245-B923-47F97FC8AD61}" type="presOf" srcId="{A9970AA3-D31A-AA4E-B308-0DBD8292E347}" destId="{B9CA959C-1382-DE43-84E8-07AAF6D96DD8}" srcOrd="0" destOrd="0" presId="urn:microsoft.com/office/officeart/2005/8/layout/vList5"/>
    <dgm:cxn modelId="{3E9703DB-B12D-F845-A25C-CF65283A342E}" srcId="{243BA46F-1976-1F42-8516-5950110ADFDF}" destId="{A9970AA3-D31A-AA4E-B308-0DBD8292E347}" srcOrd="0" destOrd="0" parTransId="{58F5BE02-D1FD-C145-9316-1069CFF6019C}" sibTransId="{A77AE40E-EAA0-5143-8B12-BDD76963175F}"/>
    <dgm:cxn modelId="{C93745DF-E62A-E24A-ABAA-8F45F7C6693D}" srcId="{846FB923-BC92-3F4E-9EFB-D27F02088063}" destId="{EEF486DA-8C16-2645-8494-B9CFC22034E9}" srcOrd="0" destOrd="0" parTransId="{D72227BD-C170-B941-A31D-BC692C396D2D}" sibTransId="{6B7D5A8C-60A7-D645-BC0F-9CD006F39D86}"/>
    <dgm:cxn modelId="{7BAE51E1-6184-2F4A-A424-757DC865377F}" srcId="{96F029BA-4C0F-F94B-8DE2-3FE611757A45}" destId="{9DB836BD-8447-2043-AF7A-E8FBA5082372}" srcOrd="0" destOrd="0" parTransId="{36455E60-CA3B-8343-80E6-B902089FA970}" sibTransId="{E5CD216E-629C-074A-8117-183AA4CD8203}"/>
    <dgm:cxn modelId="{D731D6EB-BD8D-EE45-987C-3F88F02F30B1}" srcId="{243BA46F-1976-1F42-8516-5950110ADFDF}" destId="{96F029BA-4C0F-F94B-8DE2-3FE611757A45}" srcOrd="1" destOrd="0" parTransId="{C04E334F-B808-B44D-91AC-3408811E57A8}" sibTransId="{67130ABE-9FBD-B349-8A45-84B9B8579A32}"/>
    <dgm:cxn modelId="{F7AD4FF3-17EF-6645-927D-2C756960BFA2}" type="presOf" srcId="{96F029BA-4C0F-F94B-8DE2-3FE611757A45}" destId="{5F55CF5D-15DD-5148-A8A4-508B167C91D1}" srcOrd="0" destOrd="0" presId="urn:microsoft.com/office/officeart/2005/8/layout/vList5"/>
    <dgm:cxn modelId="{A5346EF8-938E-8F4F-891C-A3207E161CF7}" type="presOf" srcId="{846FB923-BC92-3F4E-9EFB-D27F02088063}" destId="{C607B6AB-07D7-6C4E-A57E-1F6789F5B2D4}" srcOrd="0" destOrd="0" presId="urn:microsoft.com/office/officeart/2005/8/layout/vList5"/>
    <dgm:cxn modelId="{81441FFE-14F9-E240-B3EC-C19466C7D0D5}" srcId="{A9970AA3-D31A-AA4E-B308-0DBD8292E347}" destId="{A45E6C21-E837-8241-BE7C-E28F92466C87}" srcOrd="0" destOrd="0" parTransId="{6C7B4078-E3B0-D240-9C87-EF1D957F953D}" sibTransId="{4FBA3517-18D8-784D-9C89-C2DCD03072F5}"/>
    <dgm:cxn modelId="{99CFC0C5-0544-5B42-B01E-251CD3E4D91F}" type="presParOf" srcId="{185D3606-6DA7-464F-824E-DA78E61C2B69}" destId="{C026078B-19B7-D746-BB8C-7129A4A751E3}" srcOrd="0" destOrd="0" presId="urn:microsoft.com/office/officeart/2005/8/layout/vList5"/>
    <dgm:cxn modelId="{4C4A856E-C839-B946-A817-5CEE52AEF5E3}" type="presParOf" srcId="{C026078B-19B7-D746-BB8C-7129A4A751E3}" destId="{B9CA959C-1382-DE43-84E8-07AAF6D96DD8}" srcOrd="0" destOrd="0" presId="urn:microsoft.com/office/officeart/2005/8/layout/vList5"/>
    <dgm:cxn modelId="{CABDECEF-FB1E-4848-89A2-446AB32FB81E}" type="presParOf" srcId="{C026078B-19B7-D746-BB8C-7129A4A751E3}" destId="{C94FA68E-6D01-2F4F-A37C-659ED93C306F}" srcOrd="1" destOrd="0" presId="urn:microsoft.com/office/officeart/2005/8/layout/vList5"/>
    <dgm:cxn modelId="{88B88029-6AFE-9549-8B6D-D72E79B093A3}" type="presParOf" srcId="{185D3606-6DA7-464F-824E-DA78E61C2B69}" destId="{7D2CE896-4EC2-EA48-8B18-5ABF526C8676}" srcOrd="1" destOrd="0" presId="urn:microsoft.com/office/officeart/2005/8/layout/vList5"/>
    <dgm:cxn modelId="{BE6385EB-AA67-464C-A3A6-9AE7F1D22768}" type="presParOf" srcId="{185D3606-6DA7-464F-824E-DA78E61C2B69}" destId="{3D5A4BA6-AB23-034D-87C6-69A851375CBD}" srcOrd="2" destOrd="0" presId="urn:microsoft.com/office/officeart/2005/8/layout/vList5"/>
    <dgm:cxn modelId="{2006DF46-1A05-5748-88C2-58A56C46FD16}" type="presParOf" srcId="{3D5A4BA6-AB23-034D-87C6-69A851375CBD}" destId="{5F55CF5D-15DD-5148-A8A4-508B167C91D1}" srcOrd="0" destOrd="0" presId="urn:microsoft.com/office/officeart/2005/8/layout/vList5"/>
    <dgm:cxn modelId="{56CC8A00-F686-BE4A-8633-7A134F049A99}" type="presParOf" srcId="{3D5A4BA6-AB23-034D-87C6-69A851375CBD}" destId="{C1B20A81-F24E-624B-93C0-478A5BA0C084}" srcOrd="1" destOrd="0" presId="urn:microsoft.com/office/officeart/2005/8/layout/vList5"/>
    <dgm:cxn modelId="{E886877D-63BA-4C43-897F-8255F4476263}" type="presParOf" srcId="{185D3606-6DA7-464F-824E-DA78E61C2B69}" destId="{8A1400D4-1BAC-614B-A389-577519DF96A1}" srcOrd="3" destOrd="0" presId="urn:microsoft.com/office/officeart/2005/8/layout/vList5"/>
    <dgm:cxn modelId="{23E45B08-D01D-5745-B24B-123B48C779F1}" type="presParOf" srcId="{185D3606-6DA7-464F-824E-DA78E61C2B69}" destId="{728F0BE3-1F90-6A4A-88D9-38F6E90D66A5}" srcOrd="4" destOrd="0" presId="urn:microsoft.com/office/officeart/2005/8/layout/vList5"/>
    <dgm:cxn modelId="{DFAD01CF-6E79-CF4C-BC74-DC80B9D56791}" type="presParOf" srcId="{728F0BE3-1F90-6A4A-88D9-38F6E90D66A5}" destId="{C607B6AB-07D7-6C4E-A57E-1F6789F5B2D4}" srcOrd="0" destOrd="0" presId="urn:microsoft.com/office/officeart/2005/8/layout/vList5"/>
    <dgm:cxn modelId="{D686CAAE-4D25-514F-A5D8-E673BECC37D4}" type="presParOf" srcId="{728F0BE3-1F90-6A4A-88D9-38F6E90D66A5}" destId="{9E148283-8722-7D4E-BFE8-E77F3F0A17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0CD199-179F-1040-B8BF-85D5FDEDEF20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F499DE-B148-A648-80A5-373D3A34ABF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Ensure you are registered</a:t>
          </a:r>
        </a:p>
      </dgm:t>
    </dgm:pt>
    <dgm:pt modelId="{A8CAB37D-6CC0-314E-A38E-B20E57708E04}" type="parTrans" cxnId="{A662F3A4-CFF5-0841-B24E-C502F5A0DC5E}">
      <dgm:prSet/>
      <dgm:spPr/>
      <dgm:t>
        <a:bodyPr/>
        <a:lstStyle/>
        <a:p>
          <a:endParaRPr lang="en-US"/>
        </a:p>
      </dgm:t>
    </dgm:pt>
    <dgm:pt modelId="{374B3F6F-1CA3-884B-B1CF-2FBAFC09CC7B}" type="sibTrans" cxnId="{A662F3A4-CFF5-0841-B24E-C502F5A0DC5E}">
      <dgm:prSet/>
      <dgm:spPr/>
      <dgm:t>
        <a:bodyPr/>
        <a:lstStyle/>
        <a:p>
          <a:endParaRPr lang="en-US"/>
        </a:p>
      </dgm:t>
    </dgm:pt>
    <dgm:pt modelId="{5E0F112E-4BD1-A647-9246-26B39E8B823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Have a look around the app</a:t>
          </a:r>
        </a:p>
      </dgm:t>
    </dgm:pt>
    <dgm:pt modelId="{05C71265-6CF1-9E41-AF7C-0514A437185B}" type="parTrans" cxnId="{59244163-0E52-C14E-97FF-2BEFD32B28C8}">
      <dgm:prSet/>
      <dgm:spPr/>
      <dgm:t>
        <a:bodyPr/>
        <a:lstStyle/>
        <a:p>
          <a:endParaRPr lang="en-US"/>
        </a:p>
      </dgm:t>
    </dgm:pt>
    <dgm:pt modelId="{A45A6EC6-71B7-C145-8C35-177F07989673}" type="sibTrans" cxnId="{59244163-0E52-C14E-97FF-2BEFD32B28C8}">
      <dgm:prSet/>
      <dgm:spPr/>
      <dgm:t>
        <a:bodyPr/>
        <a:lstStyle/>
        <a:p>
          <a:endParaRPr lang="en-US"/>
        </a:p>
      </dgm:t>
    </dgm:pt>
    <dgm:pt modelId="{DA263F49-FCE8-4940-95E9-1A0EEE9BAD4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Check back occasionally</a:t>
          </a:r>
          <a:br>
            <a:rPr lang="en-US" dirty="0">
              <a:solidFill>
                <a:schemeClr val="bg1"/>
              </a:solidFill>
            </a:rPr>
          </a:br>
          <a:r>
            <a:rPr lang="en-US" dirty="0">
              <a:solidFill>
                <a:schemeClr val="bg1"/>
              </a:solidFill>
            </a:rPr>
            <a:t>to see what's new</a:t>
          </a:r>
        </a:p>
      </dgm:t>
    </dgm:pt>
    <dgm:pt modelId="{C10162F4-3D97-264F-9EF1-DF1AA54A4B30}" type="parTrans" cxnId="{FE7B82E5-6D75-3F4D-87BD-27AEBE494A43}">
      <dgm:prSet/>
      <dgm:spPr/>
      <dgm:t>
        <a:bodyPr/>
        <a:lstStyle/>
        <a:p>
          <a:endParaRPr lang="en-US"/>
        </a:p>
      </dgm:t>
    </dgm:pt>
    <dgm:pt modelId="{46041A17-848F-7647-ABE7-CDDB7153A53A}" type="sibTrans" cxnId="{FE7B82E5-6D75-3F4D-87BD-27AEBE494A43}">
      <dgm:prSet/>
      <dgm:spPr/>
      <dgm:t>
        <a:bodyPr/>
        <a:lstStyle/>
        <a:p>
          <a:endParaRPr lang="en-US"/>
        </a:p>
      </dgm:t>
    </dgm:pt>
    <dgm:pt modelId="{743ABB9B-B75D-C040-90F0-B467659701C9}" type="pres">
      <dgm:prSet presAssocID="{8E0CD199-179F-1040-B8BF-85D5FDEDEF20}" presName="linear" presStyleCnt="0">
        <dgm:presLayoutVars>
          <dgm:animLvl val="lvl"/>
          <dgm:resizeHandles val="exact"/>
        </dgm:presLayoutVars>
      </dgm:prSet>
      <dgm:spPr/>
    </dgm:pt>
    <dgm:pt modelId="{3634DEBC-B31B-AB43-A5E6-578DE6FBA7AD}" type="pres">
      <dgm:prSet presAssocID="{1BF499DE-B148-A648-80A5-373D3A34AB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023228-0F9D-A445-B253-6CD7A0C51C9E}" type="pres">
      <dgm:prSet presAssocID="{374B3F6F-1CA3-884B-B1CF-2FBAFC09CC7B}" presName="spacer" presStyleCnt="0"/>
      <dgm:spPr/>
    </dgm:pt>
    <dgm:pt modelId="{80E454BD-8745-1B4B-B00B-EA1BD7524614}" type="pres">
      <dgm:prSet presAssocID="{5E0F112E-4BD1-A647-9246-26B39E8B82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16830B-B247-B34D-8E83-F0EFC9895AAE}" type="pres">
      <dgm:prSet presAssocID="{A45A6EC6-71B7-C145-8C35-177F07989673}" presName="spacer" presStyleCnt="0"/>
      <dgm:spPr/>
    </dgm:pt>
    <dgm:pt modelId="{7674F338-4545-3A46-A46F-7D3AE33E4DB1}" type="pres">
      <dgm:prSet presAssocID="{DA263F49-FCE8-4940-95E9-1A0EEE9BAD4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D4FBA19-57EF-C341-AD1F-9256A81E88EC}" type="presOf" srcId="{5E0F112E-4BD1-A647-9246-26B39E8B8230}" destId="{80E454BD-8745-1B4B-B00B-EA1BD7524614}" srcOrd="0" destOrd="0" presId="urn:microsoft.com/office/officeart/2005/8/layout/vList2"/>
    <dgm:cxn modelId="{75962933-8F36-2C40-86EA-DE1D28E73EEC}" type="presOf" srcId="{8E0CD199-179F-1040-B8BF-85D5FDEDEF20}" destId="{743ABB9B-B75D-C040-90F0-B467659701C9}" srcOrd="0" destOrd="0" presId="urn:microsoft.com/office/officeart/2005/8/layout/vList2"/>
    <dgm:cxn modelId="{2D929E34-123D-9C41-A75E-7B7B69FFB9F0}" type="presOf" srcId="{DA263F49-FCE8-4940-95E9-1A0EEE9BAD4E}" destId="{7674F338-4545-3A46-A46F-7D3AE33E4DB1}" srcOrd="0" destOrd="0" presId="urn:microsoft.com/office/officeart/2005/8/layout/vList2"/>
    <dgm:cxn modelId="{D4E39B41-2881-C44B-B5F4-B0E45B3BC1C0}" type="presOf" srcId="{1BF499DE-B148-A648-80A5-373D3A34ABF2}" destId="{3634DEBC-B31B-AB43-A5E6-578DE6FBA7AD}" srcOrd="0" destOrd="0" presId="urn:microsoft.com/office/officeart/2005/8/layout/vList2"/>
    <dgm:cxn modelId="{59244163-0E52-C14E-97FF-2BEFD32B28C8}" srcId="{8E0CD199-179F-1040-B8BF-85D5FDEDEF20}" destId="{5E0F112E-4BD1-A647-9246-26B39E8B8230}" srcOrd="1" destOrd="0" parTransId="{05C71265-6CF1-9E41-AF7C-0514A437185B}" sibTransId="{A45A6EC6-71B7-C145-8C35-177F07989673}"/>
    <dgm:cxn modelId="{A662F3A4-CFF5-0841-B24E-C502F5A0DC5E}" srcId="{8E0CD199-179F-1040-B8BF-85D5FDEDEF20}" destId="{1BF499DE-B148-A648-80A5-373D3A34ABF2}" srcOrd="0" destOrd="0" parTransId="{A8CAB37D-6CC0-314E-A38E-B20E57708E04}" sibTransId="{374B3F6F-1CA3-884B-B1CF-2FBAFC09CC7B}"/>
    <dgm:cxn modelId="{FE7B82E5-6D75-3F4D-87BD-27AEBE494A43}" srcId="{8E0CD199-179F-1040-B8BF-85D5FDEDEF20}" destId="{DA263F49-FCE8-4940-95E9-1A0EEE9BAD4E}" srcOrd="2" destOrd="0" parTransId="{C10162F4-3D97-264F-9EF1-DF1AA54A4B30}" sibTransId="{46041A17-848F-7647-ABE7-CDDB7153A53A}"/>
    <dgm:cxn modelId="{03B2AF25-7320-0549-94FC-2B18D1D034FA}" type="presParOf" srcId="{743ABB9B-B75D-C040-90F0-B467659701C9}" destId="{3634DEBC-B31B-AB43-A5E6-578DE6FBA7AD}" srcOrd="0" destOrd="0" presId="urn:microsoft.com/office/officeart/2005/8/layout/vList2"/>
    <dgm:cxn modelId="{D7D623EA-CAF2-DF44-A562-DEFBF6835A60}" type="presParOf" srcId="{743ABB9B-B75D-C040-90F0-B467659701C9}" destId="{6B023228-0F9D-A445-B253-6CD7A0C51C9E}" srcOrd="1" destOrd="0" presId="urn:microsoft.com/office/officeart/2005/8/layout/vList2"/>
    <dgm:cxn modelId="{CC7A90D3-ACE4-9848-B9E6-1F32BB4285B4}" type="presParOf" srcId="{743ABB9B-B75D-C040-90F0-B467659701C9}" destId="{80E454BD-8745-1B4B-B00B-EA1BD7524614}" srcOrd="2" destOrd="0" presId="urn:microsoft.com/office/officeart/2005/8/layout/vList2"/>
    <dgm:cxn modelId="{D0EBE723-1F3F-DF45-A2EB-108BBF819045}" type="presParOf" srcId="{743ABB9B-B75D-C040-90F0-B467659701C9}" destId="{7016830B-B247-B34D-8E83-F0EFC9895AAE}" srcOrd="3" destOrd="0" presId="urn:microsoft.com/office/officeart/2005/8/layout/vList2"/>
    <dgm:cxn modelId="{0C6834F5-B7C8-E646-B074-52727581DEE1}" type="presParOf" srcId="{743ABB9B-B75D-C040-90F0-B467659701C9}" destId="{7674F338-4545-3A46-A46F-7D3AE33E4D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769153-C4ED-8947-8DA3-006D3785838E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738235-824B-A24C-884D-16AE585D889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Flight simulators</a:t>
          </a:r>
        </a:p>
      </dgm:t>
    </dgm:pt>
    <dgm:pt modelId="{DD98E0FC-2525-B145-80AB-4B16C1C0947A}" type="parTrans" cxnId="{9D1FAFAB-5AF4-F341-AD8F-0B7B2FEEC82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595C06-7F6E-8D43-882D-57E3FA38FC64}" type="sibTrans" cxnId="{9D1FAFAB-5AF4-F341-AD8F-0B7B2FEEC82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A1FEEEC-A8C5-BC4E-95B6-9D7B1F11F87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Master your passwords</a:t>
          </a:r>
        </a:p>
      </dgm:t>
    </dgm:pt>
    <dgm:pt modelId="{86CB86EF-1704-7A43-ABE2-023AE1B54AB8}" type="parTrans" cxnId="{86869CDD-2110-5C44-B9A3-E0C4394FE1B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B3BF310-6F66-C349-A5DC-997AEE59CDED}" type="sibTrans" cxnId="{86869CDD-2110-5C44-B9A3-E0C4394FE1B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E6964DD-7121-4549-88F1-FF9983D9180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Mastering Word</a:t>
          </a:r>
        </a:p>
      </dgm:t>
    </dgm:pt>
    <dgm:pt modelId="{AC1CAFB9-7422-524F-A4A2-A77AD00C9F2E}" type="parTrans" cxnId="{711F29B1-7CA8-1B46-BC26-09538F4828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6F4A733-17BF-5846-8CDF-A74E6AA7FBE0}" type="sibTrans" cxnId="{711F29B1-7CA8-1B46-BC26-09538F4828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D973F2-E646-B441-9D9E-0415F330CF5F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Photo and video editing</a:t>
          </a:r>
        </a:p>
      </dgm:t>
    </dgm:pt>
    <dgm:pt modelId="{8BA9D71A-EA5B-A246-8229-92967E919AFA}" type="parTrans" cxnId="{EEC4F767-918F-9744-B26C-903F5EA6489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88EC737-D9C0-1141-AC45-A5AA86CF694E}" type="sibTrans" cxnId="{EEC4F767-918F-9744-B26C-903F5EA6489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04C97B-7C95-4E4B-ACD1-9DE357F6D5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Organising files and photos</a:t>
          </a:r>
        </a:p>
      </dgm:t>
    </dgm:pt>
    <dgm:pt modelId="{8A5E6532-89F8-5C44-BC94-22CEC113079E}" type="parTrans" cxnId="{8E278950-9790-3D4E-8B1B-52485DA884E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9A11539-69F4-B249-946C-22EC363A42E0}" type="sibTrans" cxnId="{8E278950-9790-3D4E-8B1B-52485DA884E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D46E3EC-84F5-C543-A201-5FEBA968CB4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Home networking</a:t>
          </a:r>
        </a:p>
      </dgm:t>
    </dgm:pt>
    <dgm:pt modelId="{AE6AEA85-15FF-E340-8031-4ABD40D9C013}" type="parTrans" cxnId="{2588C8D7-2A67-B242-A7C2-B6A31208AEB4}">
      <dgm:prSet/>
      <dgm:spPr/>
      <dgm:t>
        <a:bodyPr/>
        <a:lstStyle/>
        <a:p>
          <a:endParaRPr lang="en-US"/>
        </a:p>
      </dgm:t>
    </dgm:pt>
    <dgm:pt modelId="{4606B519-1524-1D4F-8833-3AB71F882F50}" type="sibTrans" cxnId="{2588C8D7-2A67-B242-A7C2-B6A31208AEB4}">
      <dgm:prSet/>
      <dgm:spPr/>
      <dgm:t>
        <a:bodyPr/>
        <a:lstStyle/>
        <a:p>
          <a:endParaRPr lang="en-US"/>
        </a:p>
      </dgm:t>
    </dgm:pt>
    <dgm:pt modelId="{5599427E-4292-1E43-9BC5-8BCF4B5F8B90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Favourite</a:t>
          </a:r>
          <a:r>
            <a:rPr lang="en-US" dirty="0">
              <a:solidFill>
                <a:schemeClr val="bg1"/>
              </a:solidFill>
            </a:rPr>
            <a:t> tips</a:t>
          </a:r>
        </a:p>
      </dgm:t>
    </dgm:pt>
    <dgm:pt modelId="{4346F7EB-DBFA-4A48-A7C3-262ED7075609}" type="parTrans" cxnId="{97C97E4D-E931-784F-BA52-29D642BA7073}">
      <dgm:prSet/>
      <dgm:spPr/>
      <dgm:t>
        <a:bodyPr/>
        <a:lstStyle/>
        <a:p>
          <a:endParaRPr lang="en-US"/>
        </a:p>
      </dgm:t>
    </dgm:pt>
    <dgm:pt modelId="{3DD99456-C2C0-D343-A992-CEB1E15D1189}" type="sibTrans" cxnId="{97C97E4D-E931-784F-BA52-29D642BA7073}">
      <dgm:prSet/>
      <dgm:spPr/>
      <dgm:t>
        <a:bodyPr/>
        <a:lstStyle/>
        <a:p>
          <a:endParaRPr lang="en-US"/>
        </a:p>
      </dgm:t>
    </dgm:pt>
    <dgm:pt modelId="{81FBD14D-0740-F24B-A643-58F831E4C02D}" type="pres">
      <dgm:prSet presAssocID="{8C769153-C4ED-8947-8DA3-006D3785838E}" presName="diagram" presStyleCnt="0">
        <dgm:presLayoutVars>
          <dgm:dir/>
          <dgm:resizeHandles val="exact"/>
        </dgm:presLayoutVars>
      </dgm:prSet>
      <dgm:spPr/>
    </dgm:pt>
    <dgm:pt modelId="{1541B5C4-0659-AF4F-AD4E-6C1E4570859A}" type="pres">
      <dgm:prSet presAssocID="{39738235-824B-A24C-884D-16AE585D889E}" presName="node" presStyleLbl="node1" presStyleIdx="0" presStyleCnt="7">
        <dgm:presLayoutVars>
          <dgm:bulletEnabled val="1"/>
        </dgm:presLayoutVars>
      </dgm:prSet>
      <dgm:spPr/>
    </dgm:pt>
    <dgm:pt modelId="{0653D133-15F2-2045-90E4-8487F7FE4673}" type="pres">
      <dgm:prSet presAssocID="{70595C06-7F6E-8D43-882D-57E3FA38FC64}" presName="sibTrans" presStyleCnt="0"/>
      <dgm:spPr/>
    </dgm:pt>
    <dgm:pt modelId="{07F8ECDE-CDAD-3D49-8EE0-8DD285D8C29E}" type="pres">
      <dgm:prSet presAssocID="{5A1FEEEC-A8C5-BC4E-95B6-9D7B1F11F879}" presName="node" presStyleLbl="node1" presStyleIdx="1" presStyleCnt="7">
        <dgm:presLayoutVars>
          <dgm:bulletEnabled val="1"/>
        </dgm:presLayoutVars>
      </dgm:prSet>
      <dgm:spPr/>
    </dgm:pt>
    <dgm:pt modelId="{DD947024-D162-9641-923F-BF3E42B38456}" type="pres">
      <dgm:prSet presAssocID="{0B3BF310-6F66-C349-A5DC-997AEE59CDED}" presName="sibTrans" presStyleCnt="0"/>
      <dgm:spPr/>
    </dgm:pt>
    <dgm:pt modelId="{90209A31-9E4C-6D4A-BF09-32808AC8A776}" type="pres">
      <dgm:prSet presAssocID="{8E6964DD-7121-4549-88F1-FF9983D9180A}" presName="node" presStyleLbl="node1" presStyleIdx="2" presStyleCnt="7">
        <dgm:presLayoutVars>
          <dgm:bulletEnabled val="1"/>
        </dgm:presLayoutVars>
      </dgm:prSet>
      <dgm:spPr/>
    </dgm:pt>
    <dgm:pt modelId="{5F4FB476-C85D-4547-9941-009CE80B90EE}" type="pres">
      <dgm:prSet presAssocID="{26F4A733-17BF-5846-8CDF-A74E6AA7FBE0}" presName="sibTrans" presStyleCnt="0"/>
      <dgm:spPr/>
    </dgm:pt>
    <dgm:pt modelId="{4702ADE8-BD09-254E-A4B8-61992C0F325A}" type="pres">
      <dgm:prSet presAssocID="{BAD973F2-E646-B441-9D9E-0415F330CF5F}" presName="node" presStyleLbl="node1" presStyleIdx="3" presStyleCnt="7">
        <dgm:presLayoutVars>
          <dgm:bulletEnabled val="1"/>
        </dgm:presLayoutVars>
      </dgm:prSet>
      <dgm:spPr/>
    </dgm:pt>
    <dgm:pt modelId="{C83201FF-6036-284D-935A-89B00F4A633B}" type="pres">
      <dgm:prSet presAssocID="{588EC737-D9C0-1141-AC45-A5AA86CF694E}" presName="sibTrans" presStyleCnt="0"/>
      <dgm:spPr/>
    </dgm:pt>
    <dgm:pt modelId="{C329ECB9-9425-4D4E-921C-B2C203C4E470}" type="pres">
      <dgm:prSet presAssocID="{4604C97B-7C95-4E4B-ACD1-9DE357F6D578}" presName="node" presStyleLbl="node1" presStyleIdx="4" presStyleCnt="7">
        <dgm:presLayoutVars>
          <dgm:bulletEnabled val="1"/>
        </dgm:presLayoutVars>
      </dgm:prSet>
      <dgm:spPr/>
    </dgm:pt>
    <dgm:pt modelId="{005DF64B-D488-DF41-ADFD-AF116BF510FE}" type="pres">
      <dgm:prSet presAssocID="{49A11539-69F4-B249-946C-22EC363A42E0}" presName="sibTrans" presStyleCnt="0"/>
      <dgm:spPr/>
    </dgm:pt>
    <dgm:pt modelId="{AE53CC4A-249E-D341-827D-2CD5B60FB2F0}" type="pres">
      <dgm:prSet presAssocID="{3D46E3EC-84F5-C543-A201-5FEBA968CB48}" presName="node" presStyleLbl="node1" presStyleIdx="5" presStyleCnt="7">
        <dgm:presLayoutVars>
          <dgm:bulletEnabled val="1"/>
        </dgm:presLayoutVars>
      </dgm:prSet>
      <dgm:spPr/>
    </dgm:pt>
    <dgm:pt modelId="{5C9D987E-BFC9-A64C-B439-1D066FBF7EDE}" type="pres">
      <dgm:prSet presAssocID="{4606B519-1524-1D4F-8833-3AB71F882F50}" presName="sibTrans" presStyleCnt="0"/>
      <dgm:spPr/>
    </dgm:pt>
    <dgm:pt modelId="{13470BE3-D190-8F4E-958D-2E82830CA26F}" type="pres">
      <dgm:prSet presAssocID="{5599427E-4292-1E43-9BC5-8BCF4B5F8B90}" presName="node" presStyleLbl="node1" presStyleIdx="6" presStyleCnt="7">
        <dgm:presLayoutVars>
          <dgm:bulletEnabled val="1"/>
        </dgm:presLayoutVars>
      </dgm:prSet>
      <dgm:spPr/>
    </dgm:pt>
  </dgm:ptLst>
  <dgm:cxnLst>
    <dgm:cxn modelId="{ACF9EA1E-DC6E-0A44-A4F6-C84B40E2335E}" type="presOf" srcId="{5A1FEEEC-A8C5-BC4E-95B6-9D7B1F11F879}" destId="{07F8ECDE-CDAD-3D49-8EE0-8DD285D8C29E}" srcOrd="0" destOrd="0" presId="urn:microsoft.com/office/officeart/2005/8/layout/default"/>
    <dgm:cxn modelId="{18CB1F32-D5F9-FE45-B636-90A3B717D11D}" type="presOf" srcId="{39738235-824B-A24C-884D-16AE585D889E}" destId="{1541B5C4-0659-AF4F-AD4E-6C1E4570859A}" srcOrd="0" destOrd="0" presId="urn:microsoft.com/office/officeart/2005/8/layout/default"/>
    <dgm:cxn modelId="{1EE4573F-F50A-984F-93D9-C1C31CD7AF82}" type="presOf" srcId="{8C769153-C4ED-8947-8DA3-006D3785838E}" destId="{81FBD14D-0740-F24B-A643-58F831E4C02D}" srcOrd="0" destOrd="0" presId="urn:microsoft.com/office/officeart/2005/8/layout/default"/>
    <dgm:cxn modelId="{52394F4D-6FAC-9F4B-9D6F-4053D55CADC2}" type="presOf" srcId="{8E6964DD-7121-4549-88F1-FF9983D9180A}" destId="{90209A31-9E4C-6D4A-BF09-32808AC8A776}" srcOrd="0" destOrd="0" presId="urn:microsoft.com/office/officeart/2005/8/layout/default"/>
    <dgm:cxn modelId="{97C97E4D-E931-784F-BA52-29D642BA7073}" srcId="{8C769153-C4ED-8947-8DA3-006D3785838E}" destId="{5599427E-4292-1E43-9BC5-8BCF4B5F8B90}" srcOrd="6" destOrd="0" parTransId="{4346F7EB-DBFA-4A48-A7C3-262ED7075609}" sibTransId="{3DD99456-C2C0-D343-A992-CEB1E15D1189}"/>
    <dgm:cxn modelId="{8E278950-9790-3D4E-8B1B-52485DA884EB}" srcId="{8C769153-C4ED-8947-8DA3-006D3785838E}" destId="{4604C97B-7C95-4E4B-ACD1-9DE357F6D578}" srcOrd="4" destOrd="0" parTransId="{8A5E6532-89F8-5C44-BC94-22CEC113079E}" sibTransId="{49A11539-69F4-B249-946C-22EC363A42E0}"/>
    <dgm:cxn modelId="{255E3C60-BDC9-1747-A41E-AA9BDBF5B739}" type="presOf" srcId="{5599427E-4292-1E43-9BC5-8BCF4B5F8B90}" destId="{13470BE3-D190-8F4E-958D-2E82830CA26F}" srcOrd="0" destOrd="0" presId="urn:microsoft.com/office/officeart/2005/8/layout/default"/>
    <dgm:cxn modelId="{EEC4F767-918F-9744-B26C-903F5EA64898}" srcId="{8C769153-C4ED-8947-8DA3-006D3785838E}" destId="{BAD973F2-E646-B441-9D9E-0415F330CF5F}" srcOrd="3" destOrd="0" parTransId="{8BA9D71A-EA5B-A246-8229-92967E919AFA}" sibTransId="{588EC737-D9C0-1141-AC45-A5AA86CF694E}"/>
    <dgm:cxn modelId="{9D1FAFAB-5AF4-F341-AD8F-0B7B2FEEC82E}" srcId="{8C769153-C4ED-8947-8DA3-006D3785838E}" destId="{39738235-824B-A24C-884D-16AE585D889E}" srcOrd="0" destOrd="0" parTransId="{DD98E0FC-2525-B145-80AB-4B16C1C0947A}" sibTransId="{70595C06-7F6E-8D43-882D-57E3FA38FC64}"/>
    <dgm:cxn modelId="{711F29B1-7CA8-1B46-BC26-09538F4828E8}" srcId="{8C769153-C4ED-8947-8DA3-006D3785838E}" destId="{8E6964DD-7121-4549-88F1-FF9983D9180A}" srcOrd="2" destOrd="0" parTransId="{AC1CAFB9-7422-524F-A4A2-A77AD00C9F2E}" sibTransId="{26F4A733-17BF-5846-8CDF-A74E6AA7FBE0}"/>
    <dgm:cxn modelId="{BBE80AB6-01A3-484C-96B7-94AE9688277D}" type="presOf" srcId="{4604C97B-7C95-4E4B-ACD1-9DE357F6D578}" destId="{C329ECB9-9425-4D4E-921C-B2C203C4E470}" srcOrd="0" destOrd="0" presId="urn:microsoft.com/office/officeart/2005/8/layout/default"/>
    <dgm:cxn modelId="{E76983C2-AC51-F14D-A0AB-875BE2336CFA}" type="presOf" srcId="{BAD973F2-E646-B441-9D9E-0415F330CF5F}" destId="{4702ADE8-BD09-254E-A4B8-61992C0F325A}" srcOrd="0" destOrd="0" presId="urn:microsoft.com/office/officeart/2005/8/layout/default"/>
    <dgm:cxn modelId="{2588C8D7-2A67-B242-A7C2-B6A31208AEB4}" srcId="{8C769153-C4ED-8947-8DA3-006D3785838E}" destId="{3D46E3EC-84F5-C543-A201-5FEBA968CB48}" srcOrd="5" destOrd="0" parTransId="{AE6AEA85-15FF-E340-8031-4ABD40D9C013}" sibTransId="{4606B519-1524-1D4F-8833-3AB71F882F50}"/>
    <dgm:cxn modelId="{86869CDD-2110-5C44-B9A3-E0C4394FE1B9}" srcId="{8C769153-C4ED-8947-8DA3-006D3785838E}" destId="{5A1FEEEC-A8C5-BC4E-95B6-9D7B1F11F879}" srcOrd="1" destOrd="0" parTransId="{86CB86EF-1704-7A43-ABE2-023AE1B54AB8}" sibTransId="{0B3BF310-6F66-C349-A5DC-997AEE59CDED}"/>
    <dgm:cxn modelId="{C5FD0AE7-44AB-3B44-902A-38B4545FD5CB}" type="presOf" srcId="{3D46E3EC-84F5-C543-A201-5FEBA968CB48}" destId="{AE53CC4A-249E-D341-827D-2CD5B60FB2F0}" srcOrd="0" destOrd="0" presId="urn:microsoft.com/office/officeart/2005/8/layout/default"/>
    <dgm:cxn modelId="{FE6E5E4D-D95E-2A4C-B18A-7A52D3E99024}" type="presParOf" srcId="{81FBD14D-0740-F24B-A643-58F831E4C02D}" destId="{1541B5C4-0659-AF4F-AD4E-6C1E4570859A}" srcOrd="0" destOrd="0" presId="urn:microsoft.com/office/officeart/2005/8/layout/default"/>
    <dgm:cxn modelId="{49D0A4D2-748F-7F41-A312-3DDE62AD37F7}" type="presParOf" srcId="{81FBD14D-0740-F24B-A643-58F831E4C02D}" destId="{0653D133-15F2-2045-90E4-8487F7FE4673}" srcOrd="1" destOrd="0" presId="urn:microsoft.com/office/officeart/2005/8/layout/default"/>
    <dgm:cxn modelId="{FF0AC750-0D94-F349-9BE4-7E4D1E421A3E}" type="presParOf" srcId="{81FBD14D-0740-F24B-A643-58F831E4C02D}" destId="{07F8ECDE-CDAD-3D49-8EE0-8DD285D8C29E}" srcOrd="2" destOrd="0" presId="urn:microsoft.com/office/officeart/2005/8/layout/default"/>
    <dgm:cxn modelId="{F0DD6660-5220-0547-AE52-3641E38FF37A}" type="presParOf" srcId="{81FBD14D-0740-F24B-A643-58F831E4C02D}" destId="{DD947024-D162-9641-923F-BF3E42B38456}" srcOrd="3" destOrd="0" presId="urn:microsoft.com/office/officeart/2005/8/layout/default"/>
    <dgm:cxn modelId="{0D069EBC-230F-4447-BAA5-C6C5C4DB23FD}" type="presParOf" srcId="{81FBD14D-0740-F24B-A643-58F831E4C02D}" destId="{90209A31-9E4C-6D4A-BF09-32808AC8A776}" srcOrd="4" destOrd="0" presId="urn:microsoft.com/office/officeart/2005/8/layout/default"/>
    <dgm:cxn modelId="{C5A49E49-A5E6-0541-A160-B26CCE451B48}" type="presParOf" srcId="{81FBD14D-0740-F24B-A643-58F831E4C02D}" destId="{5F4FB476-C85D-4547-9941-009CE80B90EE}" srcOrd="5" destOrd="0" presId="urn:microsoft.com/office/officeart/2005/8/layout/default"/>
    <dgm:cxn modelId="{1F257711-A1B6-1247-A459-91302C3C890C}" type="presParOf" srcId="{81FBD14D-0740-F24B-A643-58F831E4C02D}" destId="{4702ADE8-BD09-254E-A4B8-61992C0F325A}" srcOrd="6" destOrd="0" presId="urn:microsoft.com/office/officeart/2005/8/layout/default"/>
    <dgm:cxn modelId="{F8A69B78-ECB9-734A-9D30-2C0AE0C948FC}" type="presParOf" srcId="{81FBD14D-0740-F24B-A643-58F831E4C02D}" destId="{C83201FF-6036-284D-935A-89B00F4A633B}" srcOrd="7" destOrd="0" presId="urn:microsoft.com/office/officeart/2005/8/layout/default"/>
    <dgm:cxn modelId="{382A67F7-A004-814A-A922-E812053C4FF2}" type="presParOf" srcId="{81FBD14D-0740-F24B-A643-58F831E4C02D}" destId="{C329ECB9-9425-4D4E-921C-B2C203C4E470}" srcOrd="8" destOrd="0" presId="urn:microsoft.com/office/officeart/2005/8/layout/default"/>
    <dgm:cxn modelId="{F2DD0301-E18D-7242-B5D3-471DEF47A4B6}" type="presParOf" srcId="{81FBD14D-0740-F24B-A643-58F831E4C02D}" destId="{005DF64B-D488-DF41-ADFD-AF116BF510FE}" srcOrd="9" destOrd="0" presId="urn:microsoft.com/office/officeart/2005/8/layout/default"/>
    <dgm:cxn modelId="{B8001FC0-37A0-7F4A-9BED-2361968392C3}" type="presParOf" srcId="{81FBD14D-0740-F24B-A643-58F831E4C02D}" destId="{AE53CC4A-249E-D341-827D-2CD5B60FB2F0}" srcOrd="10" destOrd="0" presId="urn:microsoft.com/office/officeart/2005/8/layout/default"/>
    <dgm:cxn modelId="{0FB2AC25-AD44-4245-A3E1-85CE8D4CAE2D}" type="presParOf" srcId="{81FBD14D-0740-F24B-A643-58F831E4C02D}" destId="{5C9D987E-BFC9-A64C-B439-1D066FBF7EDE}" srcOrd="11" destOrd="0" presId="urn:microsoft.com/office/officeart/2005/8/layout/default"/>
    <dgm:cxn modelId="{89F8281F-E4DC-D345-A2FD-DE8A75B1C73B}" type="presParOf" srcId="{81FBD14D-0740-F24B-A643-58F831E4C02D}" destId="{13470BE3-D190-8F4E-958D-2E82830CA26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A68E-6D01-2F4F-A37C-659ED93C306F}">
      <dsp:nvSpPr>
        <dsp:cNvPr id="0" name=""/>
        <dsp:cNvSpPr/>
      </dsp:nvSpPr>
      <dsp:spPr>
        <a:xfrm rot="5400000">
          <a:off x="6515039" y="-2577141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 dirty="0">
              <a:solidFill>
                <a:srgbClr val="00B050"/>
              </a:solidFill>
            </a:rPr>
            <a:t>The NHS (NHS Digital)</a:t>
          </a:r>
        </a:p>
      </dsp:txBody>
      <dsp:txXfrm rot="-5400000">
        <a:off x="3779520" y="219306"/>
        <a:ext cx="6658218" cy="1126252"/>
      </dsp:txXfrm>
    </dsp:sp>
    <dsp:sp modelId="{B9CA959C-1382-DE43-84E8-07AAF6D96DD8}">
      <dsp:nvSpPr>
        <dsp:cNvPr id="0" name=""/>
        <dsp:cNvSpPr/>
      </dsp:nvSpPr>
      <dsp:spPr>
        <a:xfrm>
          <a:off x="0" y="2363"/>
          <a:ext cx="3779520" cy="15601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Who wrote the NHS app?</a:t>
          </a:r>
        </a:p>
      </dsp:txBody>
      <dsp:txXfrm>
        <a:off x="76160" y="78523"/>
        <a:ext cx="3627200" cy="1407815"/>
      </dsp:txXfrm>
    </dsp:sp>
    <dsp:sp modelId="{C1B20A81-F24E-624B-93C0-478A5BA0C084}">
      <dsp:nvSpPr>
        <dsp:cNvPr id="0" name=""/>
        <dsp:cNvSpPr/>
      </dsp:nvSpPr>
      <dsp:spPr>
        <a:xfrm rot="5400000">
          <a:off x="6515039" y="-938999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-518872"/>
            <a:satOff val="-11087"/>
            <a:lumOff val="-14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18872"/>
              <a:satOff val="-11087"/>
              <a:lumOff val="-1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 dirty="0">
              <a:solidFill>
                <a:srgbClr val="00B050"/>
              </a:solidFill>
            </a:rPr>
            <a:t>2018</a:t>
          </a:r>
        </a:p>
      </dsp:txBody>
      <dsp:txXfrm rot="-5400000">
        <a:off x="3779520" y="1857448"/>
        <a:ext cx="6658218" cy="1126252"/>
      </dsp:txXfrm>
    </dsp:sp>
    <dsp:sp modelId="{5F55CF5D-15DD-5148-A8A4-508B167C91D1}">
      <dsp:nvSpPr>
        <dsp:cNvPr id="0" name=""/>
        <dsp:cNvSpPr/>
      </dsp:nvSpPr>
      <dsp:spPr>
        <a:xfrm>
          <a:off x="0" y="1640505"/>
          <a:ext cx="3779520" cy="1560135"/>
        </a:xfrm>
        <a:prstGeom prst="roundRect">
          <a:avLst/>
        </a:prstGeom>
        <a:solidFill>
          <a:schemeClr val="accent4">
            <a:hueOff val="-439005"/>
            <a:satOff val="-9769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When was it released?</a:t>
          </a:r>
        </a:p>
      </dsp:txBody>
      <dsp:txXfrm>
        <a:off x="76160" y="1716665"/>
        <a:ext cx="3627200" cy="1407815"/>
      </dsp:txXfrm>
    </dsp:sp>
    <dsp:sp modelId="{9E148283-8722-7D4E-BFE8-E77F3F0A17C4}">
      <dsp:nvSpPr>
        <dsp:cNvPr id="0" name=""/>
        <dsp:cNvSpPr/>
      </dsp:nvSpPr>
      <dsp:spPr>
        <a:xfrm rot="5400000">
          <a:off x="6515039" y="699142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-1037745"/>
            <a:satOff val="-22173"/>
            <a:lumOff val="-285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037745"/>
              <a:satOff val="-22173"/>
              <a:lumOff val="-28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 dirty="0">
              <a:solidFill>
                <a:srgbClr val="00B050"/>
              </a:solidFill>
            </a:rPr>
            <a:t>Phone or tablet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b="1" kern="1200" dirty="0">
              <a:solidFill>
                <a:srgbClr val="00B050"/>
              </a:solidFill>
            </a:rPr>
            <a:t>Web via NHS web site</a:t>
          </a:r>
        </a:p>
      </dsp:txBody>
      <dsp:txXfrm rot="-5400000">
        <a:off x="3779520" y="3495589"/>
        <a:ext cx="6658218" cy="1126252"/>
      </dsp:txXfrm>
    </dsp:sp>
    <dsp:sp modelId="{C607B6AB-07D7-6C4E-A57E-1F6789F5B2D4}">
      <dsp:nvSpPr>
        <dsp:cNvPr id="0" name=""/>
        <dsp:cNvSpPr/>
      </dsp:nvSpPr>
      <dsp:spPr>
        <a:xfrm>
          <a:off x="0" y="3278647"/>
          <a:ext cx="3779520" cy="1560135"/>
        </a:xfrm>
        <a:prstGeom prst="roundRect">
          <a:avLst/>
        </a:prstGeom>
        <a:solidFill>
          <a:schemeClr val="accent4">
            <a:hueOff val="-878009"/>
            <a:satOff val="-19539"/>
            <a:lumOff val="-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How can you access it?</a:t>
          </a:r>
        </a:p>
      </dsp:txBody>
      <dsp:txXfrm>
        <a:off x="76160" y="3354807"/>
        <a:ext cx="3627200" cy="1407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A68E-6D01-2F4F-A37C-659ED93C306F}">
      <dsp:nvSpPr>
        <dsp:cNvPr id="0" name=""/>
        <dsp:cNvSpPr/>
      </dsp:nvSpPr>
      <dsp:spPr>
        <a:xfrm rot="5400000">
          <a:off x="6898971" y="-2757815"/>
          <a:ext cx="1248108" cy="708049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 dirty="0">
              <a:solidFill>
                <a:srgbClr val="00B050"/>
              </a:solidFill>
            </a:rPr>
            <a:t>End 2023 33.6 million registered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 dirty="0">
              <a:solidFill>
                <a:srgbClr val="00B050"/>
              </a:solidFill>
            </a:rPr>
            <a:t>67% of GP-registered patients</a:t>
          </a:r>
        </a:p>
      </dsp:txBody>
      <dsp:txXfrm rot="-5400000">
        <a:off x="3982778" y="219306"/>
        <a:ext cx="7019566" cy="1126252"/>
      </dsp:txXfrm>
    </dsp:sp>
    <dsp:sp modelId="{B9CA959C-1382-DE43-84E8-07AAF6D96DD8}">
      <dsp:nvSpPr>
        <dsp:cNvPr id="0" name=""/>
        <dsp:cNvSpPr/>
      </dsp:nvSpPr>
      <dsp:spPr>
        <a:xfrm>
          <a:off x="0" y="2363"/>
          <a:ext cx="3982778" cy="15601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Is it popular?</a:t>
          </a:r>
        </a:p>
      </dsp:txBody>
      <dsp:txXfrm>
        <a:off x="76160" y="78523"/>
        <a:ext cx="3830458" cy="1407815"/>
      </dsp:txXfrm>
    </dsp:sp>
    <dsp:sp modelId="{C1B20A81-F24E-624B-93C0-478A5BA0C084}">
      <dsp:nvSpPr>
        <dsp:cNvPr id="0" name=""/>
        <dsp:cNvSpPr/>
      </dsp:nvSpPr>
      <dsp:spPr>
        <a:xfrm rot="5400000">
          <a:off x="6898971" y="-1119673"/>
          <a:ext cx="1248108" cy="7080494"/>
        </a:xfrm>
        <a:prstGeom prst="round2SameRect">
          <a:avLst/>
        </a:prstGeom>
        <a:solidFill>
          <a:schemeClr val="accent4">
            <a:tint val="40000"/>
            <a:alpha val="90000"/>
            <a:hueOff val="-518872"/>
            <a:satOff val="-11087"/>
            <a:lumOff val="-14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18872"/>
              <a:satOff val="-11087"/>
              <a:lumOff val="-1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 dirty="0">
              <a:solidFill>
                <a:srgbClr val="00B050"/>
              </a:solidFill>
            </a:rPr>
            <a:t>&gt;13 years old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 dirty="0">
              <a:solidFill>
                <a:srgbClr val="00B050"/>
              </a:solidFill>
            </a:rPr>
            <a:t>GP in England or Isle of Man</a:t>
          </a:r>
        </a:p>
      </dsp:txBody>
      <dsp:txXfrm rot="-5400000">
        <a:off x="3982778" y="1857448"/>
        <a:ext cx="7019566" cy="1126252"/>
      </dsp:txXfrm>
    </dsp:sp>
    <dsp:sp modelId="{5F55CF5D-15DD-5148-A8A4-508B167C91D1}">
      <dsp:nvSpPr>
        <dsp:cNvPr id="0" name=""/>
        <dsp:cNvSpPr/>
      </dsp:nvSpPr>
      <dsp:spPr>
        <a:xfrm>
          <a:off x="0" y="1640505"/>
          <a:ext cx="3982778" cy="1560135"/>
        </a:xfrm>
        <a:prstGeom prst="roundRect">
          <a:avLst/>
        </a:prstGeom>
        <a:solidFill>
          <a:schemeClr val="accent4">
            <a:hueOff val="-439005"/>
            <a:satOff val="-9769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Who can use the NHS app?</a:t>
          </a:r>
        </a:p>
      </dsp:txBody>
      <dsp:txXfrm>
        <a:off x="76160" y="1716665"/>
        <a:ext cx="3830458" cy="1407815"/>
      </dsp:txXfrm>
    </dsp:sp>
    <dsp:sp modelId="{9E148283-8722-7D4E-BFE8-E77F3F0A17C4}">
      <dsp:nvSpPr>
        <dsp:cNvPr id="0" name=""/>
        <dsp:cNvSpPr/>
      </dsp:nvSpPr>
      <dsp:spPr>
        <a:xfrm rot="5400000">
          <a:off x="6898971" y="518468"/>
          <a:ext cx="1248108" cy="7080494"/>
        </a:xfrm>
        <a:prstGeom prst="round2SameRect">
          <a:avLst/>
        </a:prstGeom>
        <a:solidFill>
          <a:schemeClr val="accent4">
            <a:tint val="40000"/>
            <a:alpha val="90000"/>
            <a:hueOff val="-1037745"/>
            <a:satOff val="-22173"/>
            <a:lumOff val="-285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037745"/>
              <a:satOff val="-22173"/>
              <a:lumOff val="-28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300" b="1" kern="1200" dirty="0">
              <a:solidFill>
                <a:srgbClr val="00B050"/>
              </a:solidFill>
            </a:rPr>
            <a:t>15,762 logins each month </a:t>
          </a:r>
        </a:p>
      </dsp:txBody>
      <dsp:txXfrm rot="-5400000">
        <a:off x="3982778" y="3495589"/>
        <a:ext cx="7019566" cy="1126252"/>
      </dsp:txXfrm>
    </dsp:sp>
    <dsp:sp modelId="{C607B6AB-07D7-6C4E-A57E-1F6789F5B2D4}">
      <dsp:nvSpPr>
        <dsp:cNvPr id="0" name=""/>
        <dsp:cNvSpPr/>
      </dsp:nvSpPr>
      <dsp:spPr>
        <a:xfrm>
          <a:off x="0" y="3278647"/>
          <a:ext cx="3982778" cy="1560135"/>
        </a:xfrm>
        <a:prstGeom prst="roundRect">
          <a:avLst/>
        </a:prstGeom>
        <a:solidFill>
          <a:schemeClr val="accent4">
            <a:hueOff val="-878009"/>
            <a:satOff val="-19539"/>
            <a:lumOff val="-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 How busy?</a:t>
          </a:r>
        </a:p>
      </dsp:txBody>
      <dsp:txXfrm>
        <a:off x="76160" y="3354807"/>
        <a:ext cx="3830458" cy="14078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A68E-6D01-2F4F-A37C-659ED93C306F}">
      <dsp:nvSpPr>
        <dsp:cNvPr id="0" name=""/>
        <dsp:cNvSpPr/>
      </dsp:nvSpPr>
      <dsp:spPr>
        <a:xfrm rot="5400000">
          <a:off x="6515039" y="-2577141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b="1" kern="1200" dirty="0">
              <a:solidFill>
                <a:srgbClr val="00B050"/>
              </a:solidFill>
            </a:rPr>
            <a:t>Data is not stored on your phone</a:t>
          </a:r>
        </a:p>
      </dsp:txBody>
      <dsp:txXfrm rot="-5400000">
        <a:off x="3779520" y="219306"/>
        <a:ext cx="6658218" cy="1126252"/>
      </dsp:txXfrm>
    </dsp:sp>
    <dsp:sp modelId="{B9CA959C-1382-DE43-84E8-07AAF6D96DD8}">
      <dsp:nvSpPr>
        <dsp:cNvPr id="0" name=""/>
        <dsp:cNvSpPr/>
      </dsp:nvSpPr>
      <dsp:spPr>
        <a:xfrm>
          <a:off x="0" y="2363"/>
          <a:ext cx="3779520" cy="15601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Is my data safe on my phone?</a:t>
          </a:r>
        </a:p>
      </dsp:txBody>
      <dsp:txXfrm>
        <a:off x="76160" y="78523"/>
        <a:ext cx="3627200" cy="1407815"/>
      </dsp:txXfrm>
    </dsp:sp>
    <dsp:sp modelId="{C1B20A81-F24E-624B-93C0-478A5BA0C084}">
      <dsp:nvSpPr>
        <dsp:cNvPr id="0" name=""/>
        <dsp:cNvSpPr/>
      </dsp:nvSpPr>
      <dsp:spPr>
        <a:xfrm rot="5400000">
          <a:off x="6515039" y="-938999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-518872"/>
            <a:satOff val="-11087"/>
            <a:lumOff val="-14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18872"/>
              <a:satOff val="-11087"/>
              <a:lumOff val="-1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b="1" kern="1200" dirty="0">
              <a:solidFill>
                <a:srgbClr val="00B050"/>
              </a:solidFill>
            </a:rPr>
            <a:t>Yes</a:t>
          </a:r>
        </a:p>
      </dsp:txBody>
      <dsp:txXfrm rot="-5400000">
        <a:off x="3779520" y="1857448"/>
        <a:ext cx="6658218" cy="1126252"/>
      </dsp:txXfrm>
    </dsp:sp>
    <dsp:sp modelId="{5F55CF5D-15DD-5148-A8A4-508B167C91D1}">
      <dsp:nvSpPr>
        <dsp:cNvPr id="0" name=""/>
        <dsp:cNvSpPr/>
      </dsp:nvSpPr>
      <dsp:spPr>
        <a:xfrm>
          <a:off x="0" y="1640505"/>
          <a:ext cx="3779520" cy="1560135"/>
        </a:xfrm>
        <a:prstGeom prst="roundRect">
          <a:avLst/>
        </a:prstGeom>
        <a:solidFill>
          <a:schemeClr val="accent4">
            <a:hueOff val="-439005"/>
            <a:satOff val="-9769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Can you check hospital waiting lists &amp; times?</a:t>
          </a:r>
        </a:p>
      </dsp:txBody>
      <dsp:txXfrm>
        <a:off x="76160" y="1716665"/>
        <a:ext cx="3627200" cy="1407815"/>
      </dsp:txXfrm>
    </dsp:sp>
    <dsp:sp modelId="{9E148283-8722-7D4E-BFE8-E77F3F0A17C4}">
      <dsp:nvSpPr>
        <dsp:cNvPr id="0" name=""/>
        <dsp:cNvSpPr/>
      </dsp:nvSpPr>
      <dsp:spPr>
        <a:xfrm rot="5400000">
          <a:off x="6515039" y="699142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-1037745"/>
            <a:satOff val="-22173"/>
            <a:lumOff val="-285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037745"/>
              <a:satOff val="-22173"/>
              <a:lumOff val="-28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700" b="1" kern="1200" dirty="0">
              <a:solidFill>
                <a:srgbClr val="00B050"/>
              </a:solidFill>
            </a:rPr>
            <a:t>Yes</a:t>
          </a:r>
        </a:p>
      </dsp:txBody>
      <dsp:txXfrm rot="-5400000">
        <a:off x="3779520" y="3495589"/>
        <a:ext cx="6658218" cy="1126252"/>
      </dsp:txXfrm>
    </dsp:sp>
    <dsp:sp modelId="{C607B6AB-07D7-6C4E-A57E-1F6789F5B2D4}">
      <dsp:nvSpPr>
        <dsp:cNvPr id="0" name=""/>
        <dsp:cNvSpPr/>
      </dsp:nvSpPr>
      <dsp:spPr>
        <a:xfrm>
          <a:off x="0" y="3278647"/>
          <a:ext cx="3779520" cy="1560135"/>
        </a:xfrm>
        <a:prstGeom prst="roundRect">
          <a:avLst/>
        </a:prstGeom>
        <a:solidFill>
          <a:schemeClr val="accent4">
            <a:hueOff val="-878009"/>
            <a:satOff val="-19539"/>
            <a:lumOff val="-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Can you choose where prescriptions are sent?</a:t>
          </a:r>
        </a:p>
      </dsp:txBody>
      <dsp:txXfrm>
        <a:off x="76160" y="3354807"/>
        <a:ext cx="3627200" cy="1407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FA68E-6D01-2F4F-A37C-659ED93C306F}">
      <dsp:nvSpPr>
        <dsp:cNvPr id="0" name=""/>
        <dsp:cNvSpPr/>
      </dsp:nvSpPr>
      <dsp:spPr>
        <a:xfrm rot="5400000">
          <a:off x="6515039" y="-2577141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100" b="1" kern="1200" dirty="0">
              <a:solidFill>
                <a:srgbClr val="00B050"/>
              </a:solidFill>
            </a:rPr>
            <a:t>Yes</a:t>
          </a:r>
        </a:p>
      </dsp:txBody>
      <dsp:txXfrm rot="-5400000">
        <a:off x="3779520" y="219306"/>
        <a:ext cx="6658218" cy="1126252"/>
      </dsp:txXfrm>
    </dsp:sp>
    <dsp:sp modelId="{B9CA959C-1382-DE43-84E8-07AAF6D96DD8}">
      <dsp:nvSpPr>
        <dsp:cNvPr id="0" name=""/>
        <dsp:cNvSpPr/>
      </dsp:nvSpPr>
      <dsp:spPr>
        <a:xfrm>
          <a:off x="0" y="2363"/>
          <a:ext cx="3779520" cy="15601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Can I choose whether to be an organ donor?</a:t>
          </a:r>
        </a:p>
      </dsp:txBody>
      <dsp:txXfrm>
        <a:off x="76160" y="78523"/>
        <a:ext cx="3627200" cy="1407815"/>
      </dsp:txXfrm>
    </dsp:sp>
    <dsp:sp modelId="{C1B20A81-F24E-624B-93C0-478A5BA0C084}">
      <dsp:nvSpPr>
        <dsp:cNvPr id="0" name=""/>
        <dsp:cNvSpPr/>
      </dsp:nvSpPr>
      <dsp:spPr>
        <a:xfrm rot="5400000">
          <a:off x="6515039" y="-938999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-518872"/>
            <a:satOff val="-11087"/>
            <a:lumOff val="-14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518872"/>
              <a:satOff val="-11087"/>
              <a:lumOff val="-14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100" b="1" kern="1200" dirty="0">
              <a:solidFill>
                <a:srgbClr val="00B050"/>
              </a:solidFill>
            </a:rPr>
            <a:t>Yes</a:t>
          </a:r>
        </a:p>
      </dsp:txBody>
      <dsp:txXfrm rot="-5400000">
        <a:off x="3779520" y="1857448"/>
        <a:ext cx="6658218" cy="1126252"/>
      </dsp:txXfrm>
    </dsp:sp>
    <dsp:sp modelId="{5F55CF5D-15DD-5148-A8A4-508B167C91D1}">
      <dsp:nvSpPr>
        <dsp:cNvPr id="0" name=""/>
        <dsp:cNvSpPr/>
      </dsp:nvSpPr>
      <dsp:spPr>
        <a:xfrm>
          <a:off x="0" y="1640505"/>
          <a:ext cx="3779520" cy="1560135"/>
        </a:xfrm>
        <a:prstGeom prst="roundRect">
          <a:avLst/>
        </a:prstGeom>
        <a:solidFill>
          <a:schemeClr val="accent4">
            <a:hueOff val="-439005"/>
            <a:satOff val="-9769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Can I book a vaccination?</a:t>
          </a:r>
        </a:p>
      </dsp:txBody>
      <dsp:txXfrm>
        <a:off x="76160" y="1716665"/>
        <a:ext cx="3627200" cy="1407815"/>
      </dsp:txXfrm>
    </dsp:sp>
    <dsp:sp modelId="{9E148283-8722-7D4E-BFE8-E77F3F0A17C4}">
      <dsp:nvSpPr>
        <dsp:cNvPr id="0" name=""/>
        <dsp:cNvSpPr/>
      </dsp:nvSpPr>
      <dsp:spPr>
        <a:xfrm rot="5400000">
          <a:off x="6515039" y="699142"/>
          <a:ext cx="1248108" cy="6719146"/>
        </a:xfrm>
        <a:prstGeom prst="round2SameRect">
          <a:avLst/>
        </a:prstGeom>
        <a:solidFill>
          <a:schemeClr val="accent4">
            <a:tint val="40000"/>
            <a:alpha val="90000"/>
            <a:hueOff val="-1037745"/>
            <a:satOff val="-22173"/>
            <a:lumOff val="-285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037745"/>
              <a:satOff val="-22173"/>
              <a:lumOff val="-28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285750" lvl="1" indent="-285750" algn="l" defTabSz="2711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100" b="1" kern="1200" dirty="0">
              <a:solidFill>
                <a:srgbClr val="00B050"/>
              </a:solidFill>
            </a:rPr>
            <a:t>App = 2x Netflix</a:t>
          </a:r>
        </a:p>
      </dsp:txBody>
      <dsp:txXfrm rot="-5400000">
        <a:off x="3779520" y="3495589"/>
        <a:ext cx="6658218" cy="1126252"/>
      </dsp:txXfrm>
    </dsp:sp>
    <dsp:sp modelId="{C607B6AB-07D7-6C4E-A57E-1F6789F5B2D4}">
      <dsp:nvSpPr>
        <dsp:cNvPr id="0" name=""/>
        <dsp:cNvSpPr/>
      </dsp:nvSpPr>
      <dsp:spPr>
        <a:xfrm>
          <a:off x="0" y="3278647"/>
          <a:ext cx="3779520" cy="1560135"/>
        </a:xfrm>
        <a:prstGeom prst="roundRect">
          <a:avLst/>
        </a:prstGeom>
        <a:solidFill>
          <a:schemeClr val="accent4">
            <a:hueOff val="-878009"/>
            <a:satOff val="-19539"/>
            <a:lumOff val="-9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Who has more users, NHS app or Netflix?</a:t>
          </a:r>
        </a:p>
      </dsp:txBody>
      <dsp:txXfrm>
        <a:off x="76160" y="3354807"/>
        <a:ext cx="3627200" cy="1407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4DEBC-B31B-AB43-A5E6-578DE6FBA7AD}">
      <dsp:nvSpPr>
        <dsp:cNvPr id="0" name=""/>
        <dsp:cNvSpPr/>
      </dsp:nvSpPr>
      <dsp:spPr>
        <a:xfrm>
          <a:off x="0" y="10336"/>
          <a:ext cx="11088688" cy="148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bg1"/>
              </a:solidFill>
            </a:rPr>
            <a:t>Ensure you are registered</a:t>
          </a:r>
        </a:p>
      </dsp:txBody>
      <dsp:txXfrm>
        <a:off x="72393" y="82729"/>
        <a:ext cx="10943902" cy="1338189"/>
      </dsp:txXfrm>
    </dsp:sp>
    <dsp:sp modelId="{80E454BD-8745-1B4B-B00B-EA1BD7524614}">
      <dsp:nvSpPr>
        <dsp:cNvPr id="0" name=""/>
        <dsp:cNvSpPr/>
      </dsp:nvSpPr>
      <dsp:spPr>
        <a:xfrm>
          <a:off x="0" y="1605631"/>
          <a:ext cx="11088688" cy="148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bg1"/>
              </a:solidFill>
            </a:rPr>
            <a:t>Have a look around the app</a:t>
          </a:r>
        </a:p>
      </dsp:txBody>
      <dsp:txXfrm>
        <a:off x="72393" y="1678024"/>
        <a:ext cx="10943902" cy="1338189"/>
      </dsp:txXfrm>
    </dsp:sp>
    <dsp:sp modelId="{7674F338-4545-3A46-A46F-7D3AE33E4DB1}">
      <dsp:nvSpPr>
        <dsp:cNvPr id="0" name=""/>
        <dsp:cNvSpPr/>
      </dsp:nvSpPr>
      <dsp:spPr>
        <a:xfrm>
          <a:off x="0" y="3200926"/>
          <a:ext cx="11088688" cy="14829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chemeClr val="bg1"/>
              </a:solidFill>
            </a:rPr>
            <a:t>Check back occasionally</a:t>
          </a:r>
          <a:br>
            <a:rPr lang="en-US" sz="3900" kern="1200" dirty="0">
              <a:solidFill>
                <a:schemeClr val="bg1"/>
              </a:solidFill>
            </a:rPr>
          </a:br>
          <a:r>
            <a:rPr lang="en-US" sz="3900" kern="1200" dirty="0">
              <a:solidFill>
                <a:schemeClr val="bg1"/>
              </a:solidFill>
            </a:rPr>
            <a:t>to see what's new</a:t>
          </a:r>
        </a:p>
      </dsp:txBody>
      <dsp:txXfrm>
        <a:off x="72393" y="3273319"/>
        <a:ext cx="10943902" cy="1338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1B5C4-0659-AF4F-AD4E-6C1E4570859A}">
      <dsp:nvSpPr>
        <dsp:cNvPr id="0" name=""/>
        <dsp:cNvSpPr/>
      </dsp:nvSpPr>
      <dsp:spPr>
        <a:xfrm>
          <a:off x="3248" y="771817"/>
          <a:ext cx="2577253" cy="154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Flight simulators</a:t>
          </a:r>
        </a:p>
      </dsp:txBody>
      <dsp:txXfrm>
        <a:off x="3248" y="771817"/>
        <a:ext cx="2577253" cy="1546352"/>
      </dsp:txXfrm>
    </dsp:sp>
    <dsp:sp modelId="{07F8ECDE-CDAD-3D49-8EE0-8DD285D8C29E}">
      <dsp:nvSpPr>
        <dsp:cNvPr id="0" name=""/>
        <dsp:cNvSpPr/>
      </dsp:nvSpPr>
      <dsp:spPr>
        <a:xfrm>
          <a:off x="2838227" y="771817"/>
          <a:ext cx="2577253" cy="154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Master your passwords</a:t>
          </a:r>
        </a:p>
      </dsp:txBody>
      <dsp:txXfrm>
        <a:off x="2838227" y="771817"/>
        <a:ext cx="2577253" cy="1546352"/>
      </dsp:txXfrm>
    </dsp:sp>
    <dsp:sp modelId="{90209A31-9E4C-6D4A-BF09-32808AC8A776}">
      <dsp:nvSpPr>
        <dsp:cNvPr id="0" name=""/>
        <dsp:cNvSpPr/>
      </dsp:nvSpPr>
      <dsp:spPr>
        <a:xfrm>
          <a:off x="5673206" y="771817"/>
          <a:ext cx="2577253" cy="154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Mastering Word</a:t>
          </a:r>
        </a:p>
      </dsp:txBody>
      <dsp:txXfrm>
        <a:off x="5673206" y="771817"/>
        <a:ext cx="2577253" cy="1546352"/>
      </dsp:txXfrm>
    </dsp:sp>
    <dsp:sp modelId="{4702ADE8-BD09-254E-A4B8-61992C0F325A}">
      <dsp:nvSpPr>
        <dsp:cNvPr id="0" name=""/>
        <dsp:cNvSpPr/>
      </dsp:nvSpPr>
      <dsp:spPr>
        <a:xfrm>
          <a:off x="8508185" y="771817"/>
          <a:ext cx="2577253" cy="154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Photo and video editing</a:t>
          </a:r>
        </a:p>
      </dsp:txBody>
      <dsp:txXfrm>
        <a:off x="8508185" y="771817"/>
        <a:ext cx="2577253" cy="1546352"/>
      </dsp:txXfrm>
    </dsp:sp>
    <dsp:sp modelId="{C329ECB9-9425-4D4E-921C-B2C203C4E470}">
      <dsp:nvSpPr>
        <dsp:cNvPr id="0" name=""/>
        <dsp:cNvSpPr/>
      </dsp:nvSpPr>
      <dsp:spPr>
        <a:xfrm>
          <a:off x="1420738" y="2575894"/>
          <a:ext cx="2577253" cy="154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Organising files and photos</a:t>
          </a:r>
        </a:p>
      </dsp:txBody>
      <dsp:txXfrm>
        <a:off x="1420738" y="2575894"/>
        <a:ext cx="2577253" cy="1546352"/>
      </dsp:txXfrm>
    </dsp:sp>
    <dsp:sp modelId="{AE53CC4A-249E-D341-827D-2CD5B60FB2F0}">
      <dsp:nvSpPr>
        <dsp:cNvPr id="0" name=""/>
        <dsp:cNvSpPr/>
      </dsp:nvSpPr>
      <dsp:spPr>
        <a:xfrm>
          <a:off x="4255717" y="2575894"/>
          <a:ext cx="2577253" cy="154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</a:rPr>
            <a:t>Home networking</a:t>
          </a:r>
        </a:p>
      </dsp:txBody>
      <dsp:txXfrm>
        <a:off x="4255717" y="2575894"/>
        <a:ext cx="2577253" cy="1546352"/>
      </dsp:txXfrm>
    </dsp:sp>
    <dsp:sp modelId="{13470BE3-D190-8F4E-958D-2E82830CA26F}">
      <dsp:nvSpPr>
        <dsp:cNvPr id="0" name=""/>
        <dsp:cNvSpPr/>
      </dsp:nvSpPr>
      <dsp:spPr>
        <a:xfrm>
          <a:off x="7090696" y="2575894"/>
          <a:ext cx="2577253" cy="1546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chemeClr val="bg1"/>
              </a:solidFill>
            </a:rPr>
            <a:t>Favourite</a:t>
          </a:r>
          <a:r>
            <a:rPr lang="en-US" sz="3200" kern="1200" dirty="0">
              <a:solidFill>
                <a:schemeClr val="bg1"/>
              </a:solidFill>
            </a:rPr>
            <a:t> tips</a:t>
          </a:r>
        </a:p>
      </dsp:txBody>
      <dsp:txXfrm>
        <a:off x="7090696" y="2575894"/>
        <a:ext cx="2577253" cy="1546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301C-6B23-304E-9B9B-43AD9367AF9C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4AF70-4671-1342-821A-890297DEC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F387F-9859-9A46-9C74-2317FC7EE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7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7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8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07518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4662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17023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D8FDB-A40F-9C14-5A8C-BCBBA006B64D}"/>
              </a:ext>
            </a:extLst>
          </p:cNvPr>
          <p:cNvSpPr txBox="1"/>
          <p:nvPr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10154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7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1AC754D4-AFF8-49A4-BAD4-AA70A404DDB5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2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5154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345956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4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94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348760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735F-A668-093C-BC0C-FC9C437A6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B3EA3-C613-2505-7DAB-3884EB91C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D776E-B83F-D672-2204-05E0A6DF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0494-241A-498B-AD7D-66A808139734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038B1-7147-26D0-5B05-8041BFF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F38C4-DC8C-E967-D385-F44353A6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754D4-AFF8-49A4-BAD4-AA70A404D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82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9F6C-5DCB-E64F-AEAA-BA85F3D7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4CD6F-4757-4645-A042-6BA059F3B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D42AA-B24B-1344-BD17-728977F1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2D91-A85C-2543-8C79-3C185D506AD9}" type="datetimeFigureOut">
              <a:rPr lang="en-US" smtClean="0"/>
              <a:t>6/10/25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CFB3B-AC06-5F41-9017-695DFE19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1B061-A639-A940-8F62-FB644CF5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7F7F-9408-1746-8396-8286EFA954C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D8B3-8807-1047-8889-DBF7C345751E}"/>
              </a:ext>
            </a:extLst>
          </p:cNvPr>
          <p:cNvSpPr/>
          <p:nvPr userDrawn="1"/>
        </p:nvSpPr>
        <p:spPr>
          <a:xfrm>
            <a:off x="11037194" y="66568"/>
            <a:ext cx="1049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/>
              <a:t>u3a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4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0"/>
            <a:ext cx="12209200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14676" y="1508787"/>
            <a:ext cx="11328400" cy="4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</a:defRPr>
            </a:lvl1pPr>
            <a:lvl2pPr marL="1219170" lvl="1" indent="-42332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867">
                <a:solidFill>
                  <a:schemeClr val="dk1"/>
                </a:solidFill>
              </a:defRPr>
            </a:lvl2pPr>
            <a:lvl3pPr marL="1828754" lvl="2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3pPr>
            <a:lvl4pPr marL="2438339" lvl="3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600">
                <a:solidFill>
                  <a:schemeClr val="dk1"/>
                </a:solidFill>
              </a:defRPr>
            </a:lvl4pPr>
            <a:lvl5pPr marL="3047924" lvl="4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600">
                <a:solidFill>
                  <a:schemeClr val="dk1"/>
                </a:solidFill>
              </a:defRPr>
            </a:lvl5pPr>
            <a:lvl6pPr marL="3657509" lvl="5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6pPr>
            <a:lvl7pPr marL="4267093" lvl="6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7pPr>
            <a:lvl8pPr marL="4876678" lvl="7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8pPr>
            <a:lvl9pPr marL="5486263" lvl="8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600">
                <a:solidFill>
                  <a:schemeClr val="dk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7" name="Google Shape;57;p14"/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582" y="1065770"/>
            <a:ext cx="1528867" cy="8860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4;p16">
            <a:extLst>
              <a:ext uri="{FF2B5EF4-FFF2-40B4-BE49-F238E27FC236}">
                <a16:creationId xmlns:a16="http://schemas.microsoft.com/office/drawing/2014/main" id="{563DEED9-596C-F9E3-7B4D-40F385570A01}"/>
              </a:ext>
            </a:extLst>
          </p:cNvPr>
          <p:cNvSpPr/>
          <p:nvPr userDrawn="1"/>
        </p:nvSpPr>
        <p:spPr>
          <a:xfrm>
            <a:off x="0" y="1"/>
            <a:ext cx="12209200" cy="12324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23392" y="356659"/>
            <a:ext cx="10176000" cy="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4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" name="Google Shape;62;p15">
            <a:extLst>
              <a:ext uri="{FF2B5EF4-FFF2-40B4-BE49-F238E27FC236}">
                <a16:creationId xmlns:a16="http://schemas.microsoft.com/office/drawing/2014/main" id="{B98A2E0E-ACFB-24D5-C1F0-09F5321DBFA2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6432" y="251734"/>
            <a:ext cx="1528867" cy="886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23463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 preserve="1">
  <p:cSld name="5_Title and Content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0" y="1193051"/>
            <a:ext cx="12209200" cy="569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23392" y="356659"/>
            <a:ext cx="10176000" cy="7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40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414676" y="1508787"/>
            <a:ext cx="11328400" cy="4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571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  <a:defRPr sz="2400">
                <a:solidFill>
                  <a:srgbClr val="FFFFFF"/>
                </a:solidFill>
              </a:defRPr>
            </a:lvl1pPr>
            <a:lvl2pPr marL="1219170" lvl="1" indent="-42332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Char char="–"/>
              <a:defRPr sz="1867">
                <a:solidFill>
                  <a:srgbClr val="FFFFFF"/>
                </a:solidFill>
              </a:defRPr>
            </a:lvl2pPr>
            <a:lvl3pPr marL="1828754" lvl="2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200"/>
              <a:buChar char="•"/>
              <a:defRPr sz="1600">
                <a:solidFill>
                  <a:srgbClr val="FFFFFF"/>
                </a:solidFill>
              </a:defRPr>
            </a:lvl3pPr>
            <a:lvl4pPr marL="2438339" lvl="3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200"/>
              <a:buChar char="–"/>
              <a:defRPr sz="1600">
                <a:solidFill>
                  <a:srgbClr val="FFFFFF"/>
                </a:solidFill>
              </a:defRPr>
            </a:lvl4pPr>
            <a:lvl5pPr marL="3047924" lvl="4" indent="-40639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200"/>
              <a:buChar char="»"/>
              <a:defRPr sz="1600">
                <a:solidFill>
                  <a:srgbClr val="FFFFFF"/>
                </a:solidFill>
              </a:defRPr>
            </a:lvl5pPr>
            <a:lvl6pPr marL="3657509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2101" y="226267"/>
            <a:ext cx="1623500" cy="91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01626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 preserve="1">
  <p:cSld name="3_Custom Layout">
    <p:bg>
      <p:bgPr>
        <a:solidFill>
          <a:schemeClr val="lt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3621d0b2f_1_60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0" name="Google Shape;180;ge3621d0b2f_1_60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e3621d0b2f_1_60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ge3621d0b2f_1_60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00" tIns="47375" rIns="94800" bIns="473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A6AE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03375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FD1A06-C30F-4314-888A-FA1CF32176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100232-09EB-4C16-B547-5537B1531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7FA334-BE47-F143-B4E7-F04D9DD0927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6" name="Picture Placeholder 14">
            <a:extLst>
              <a:ext uri="{FF2B5EF4-FFF2-40B4-BE49-F238E27FC236}">
                <a16:creationId xmlns:a16="http://schemas.microsoft.com/office/drawing/2014/main" id="{C669DD54-19A6-47CD-AF62-6524709779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0638" y="6346894"/>
            <a:ext cx="1248737" cy="3745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Partner/customer logo] 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49410FE-0174-4738-98DF-E7D6653D38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41" y="365317"/>
            <a:ext cx="11387499" cy="64254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600" b="1" i="0">
                <a:solidFill>
                  <a:srgbClr val="1B284F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noProof="0"/>
              <a:t>Click to add title 36pt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CDCCF20-1735-F39C-47FC-ECEAC6594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638" y="1209169"/>
            <a:ext cx="11387503" cy="4942155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342891" marR="0" indent="-342891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575756"/>
              </a:buClr>
              <a:buSzTx/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5pPr marL="1828754" indent="0">
              <a:buNone/>
              <a:defRPr/>
            </a:lvl5pPr>
          </a:lstStyle>
          <a:p>
            <a:pPr lvl="0"/>
            <a:r>
              <a:rPr lang="en-GB" noProof="0"/>
              <a:t>The recommended font size for body copy is 24pt, and no less than 18pt. </a:t>
            </a:r>
          </a:p>
          <a:p>
            <a:pPr lvl="0"/>
            <a:r>
              <a:rPr lang="en-GB" noProof="0" err="1"/>
              <a:t>Fusce</a:t>
            </a:r>
            <a:r>
              <a:rPr lang="en-GB" noProof="0"/>
              <a:t> </a:t>
            </a:r>
            <a:r>
              <a:rPr lang="en-GB" noProof="0" err="1"/>
              <a:t>posuere</a:t>
            </a:r>
            <a:r>
              <a:rPr lang="en-GB" noProof="0"/>
              <a:t>, magna </a:t>
            </a:r>
            <a:r>
              <a:rPr lang="en-GB" noProof="0" err="1"/>
              <a:t>sed</a:t>
            </a:r>
            <a:r>
              <a:rPr lang="en-GB" noProof="0"/>
              <a:t> pulvinar </a:t>
            </a:r>
            <a:r>
              <a:rPr lang="en-GB" noProof="0" err="1"/>
              <a:t>ultricies</a:t>
            </a:r>
            <a:r>
              <a:rPr lang="en-GB" noProof="0"/>
              <a:t>, </a:t>
            </a:r>
            <a:r>
              <a:rPr lang="en-GB" noProof="0" err="1"/>
              <a:t>purus</a:t>
            </a:r>
            <a:r>
              <a:rPr lang="en-GB" noProof="0"/>
              <a:t> </a:t>
            </a:r>
            <a:r>
              <a:rPr lang="en-GB" noProof="0" err="1"/>
              <a:t>lectus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 libero,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commodo</a:t>
            </a:r>
            <a:r>
              <a:rPr lang="en-GB" noProof="0"/>
              <a:t> magna eros </a:t>
            </a:r>
            <a:r>
              <a:rPr lang="en-GB" noProof="0" err="1"/>
              <a:t>quis</a:t>
            </a:r>
            <a:r>
              <a:rPr lang="en-GB" noProof="0"/>
              <a:t> </a:t>
            </a:r>
            <a:r>
              <a:rPr lang="en-GB" noProof="0" err="1"/>
              <a:t>urna</a:t>
            </a:r>
            <a:r>
              <a:rPr lang="en-GB" noProof="0"/>
              <a:t>.</a:t>
            </a:r>
          </a:p>
          <a:p>
            <a:pPr lvl="0"/>
            <a:r>
              <a:rPr lang="en-GB" noProof="0"/>
              <a:t>Nunc </a:t>
            </a:r>
            <a:r>
              <a:rPr lang="en-GB" noProof="0" err="1"/>
              <a:t>viverra</a:t>
            </a:r>
            <a:r>
              <a:rPr lang="en-GB" noProof="0"/>
              <a:t> </a:t>
            </a:r>
            <a:r>
              <a:rPr lang="en-GB" noProof="0" err="1"/>
              <a:t>imperdiet</a:t>
            </a:r>
            <a:r>
              <a:rPr lang="en-GB" noProof="0"/>
              <a:t> </a:t>
            </a:r>
            <a:r>
              <a:rPr lang="en-GB" noProof="0" err="1"/>
              <a:t>enim</a:t>
            </a:r>
            <a:r>
              <a:rPr lang="en-GB" noProof="0"/>
              <a:t>. </a:t>
            </a:r>
            <a:r>
              <a:rPr lang="en-GB" noProof="0" err="1"/>
              <a:t>Fusce</a:t>
            </a:r>
            <a:r>
              <a:rPr lang="en-GB" noProof="0"/>
              <a:t> est. </a:t>
            </a:r>
            <a:r>
              <a:rPr lang="en-GB" noProof="0" err="1"/>
              <a:t>Vivamus</a:t>
            </a:r>
            <a:r>
              <a:rPr lang="en-GB" noProof="0"/>
              <a:t> a </a:t>
            </a:r>
            <a:r>
              <a:rPr lang="en-GB" noProof="0" err="1"/>
              <a:t>tellus</a:t>
            </a:r>
            <a:r>
              <a:rPr lang="en-GB" noProof="0"/>
              <a:t>.</a:t>
            </a:r>
          </a:p>
          <a:p>
            <a:pPr lvl="0"/>
            <a:r>
              <a:rPr lang="en-GB" noProof="0" err="1"/>
              <a:t>Pellentesque</a:t>
            </a:r>
            <a:r>
              <a:rPr lang="en-GB" noProof="0"/>
              <a:t> habitant </a:t>
            </a:r>
            <a:r>
              <a:rPr lang="en-GB" noProof="0" err="1"/>
              <a:t>morbi</a:t>
            </a:r>
            <a:r>
              <a:rPr lang="en-GB" noProof="0"/>
              <a:t> </a:t>
            </a:r>
            <a:r>
              <a:rPr lang="en-GB" noProof="0" err="1"/>
              <a:t>tristique</a:t>
            </a:r>
            <a:r>
              <a:rPr lang="en-GB" noProof="0"/>
              <a:t> </a:t>
            </a:r>
            <a:r>
              <a:rPr lang="en-GB" noProof="0" err="1"/>
              <a:t>senectus</a:t>
            </a:r>
            <a:r>
              <a:rPr lang="en-GB" noProof="0"/>
              <a:t> et </a:t>
            </a:r>
            <a:r>
              <a:rPr lang="en-GB" noProof="0" err="1"/>
              <a:t>netus</a:t>
            </a:r>
            <a:r>
              <a:rPr lang="en-GB" noProof="0"/>
              <a:t> et </a:t>
            </a:r>
            <a:r>
              <a:rPr lang="en-GB" noProof="0" err="1"/>
              <a:t>malesuada</a:t>
            </a:r>
            <a:r>
              <a:rPr lang="en-GB" noProof="0"/>
              <a:t> fames ac </a:t>
            </a:r>
            <a:r>
              <a:rPr lang="en-GB" noProof="0" err="1"/>
              <a:t>turpis</a:t>
            </a:r>
            <a:r>
              <a:rPr lang="en-GB" noProof="0"/>
              <a:t> </a:t>
            </a:r>
            <a:r>
              <a:rPr lang="en-GB" noProof="0" err="1"/>
              <a:t>egestas</a:t>
            </a:r>
            <a:r>
              <a:rPr lang="en-GB" noProof="0"/>
              <a:t>. Proin pharetra </a:t>
            </a:r>
            <a:r>
              <a:rPr lang="en-GB" noProof="0" err="1"/>
              <a:t>nonummy</a:t>
            </a:r>
            <a:r>
              <a:rPr lang="en-GB" noProof="0"/>
              <a:t> </a:t>
            </a:r>
            <a:r>
              <a:rPr lang="en-GB" noProof="0" err="1"/>
              <a:t>pede</a:t>
            </a:r>
            <a:r>
              <a:rPr lang="en-GB" noProof="0"/>
              <a:t>. </a:t>
            </a:r>
            <a:r>
              <a:rPr lang="en-GB" noProof="0" err="1"/>
              <a:t>Mauris</a:t>
            </a:r>
            <a:r>
              <a:rPr lang="en-GB" noProof="0"/>
              <a:t> et </a:t>
            </a:r>
            <a:r>
              <a:rPr lang="en-GB" noProof="0" err="1"/>
              <a:t>orci</a:t>
            </a:r>
            <a:r>
              <a:rPr lang="en-GB" noProof="0"/>
              <a:t>.</a:t>
            </a:r>
          </a:p>
          <a:p>
            <a:pPr lvl="0"/>
            <a:r>
              <a:rPr lang="en-GB" noProof="0"/>
              <a:t>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consectetuer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 Maecenas </a:t>
            </a:r>
            <a:r>
              <a:rPr lang="en-GB" noProof="0" err="1"/>
              <a:t>porttitor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massa</a:t>
            </a:r>
            <a:r>
              <a:rPr lang="en-GB" noProof="0"/>
              <a:t>. </a:t>
            </a:r>
          </a:p>
          <a:p>
            <a:pPr lvl="0"/>
            <a:endParaRPr lang="en-GB" noProof="0"/>
          </a:p>
        </p:txBody>
      </p:sp>
      <p:pic>
        <p:nvPicPr>
          <p:cNvPr id="2" name="Google Shape;67;p16">
            <a:extLst>
              <a:ext uri="{FF2B5EF4-FFF2-40B4-BE49-F238E27FC236}">
                <a16:creationId xmlns:a16="http://schemas.microsoft.com/office/drawing/2014/main" id="{3C03405B-8849-DA94-6325-DA477E8B6459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2101" y="226267"/>
            <a:ext cx="1623500" cy="91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65388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6425-A6EC-413E-9123-985A3BEED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3F32E-B574-4519-8F9C-63ECA46D0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2A864-2704-487F-9B45-A1488486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EECE-4C4F-4A53-8B04-F5F82E9E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FCD2C-B5D2-4B43-9E4B-868B59FD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95B5-5204-48CB-B324-B30CEDF3B52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Google Shape;67;p16">
            <a:extLst>
              <a:ext uri="{FF2B5EF4-FFF2-40B4-BE49-F238E27FC236}">
                <a16:creationId xmlns:a16="http://schemas.microsoft.com/office/drawing/2014/main" id="{054C6D25-C35B-9769-F286-EC8D85DA824B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2101" y="226267"/>
            <a:ext cx="1623500" cy="91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32368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0F54B7-F1AA-5040-98C1-A310CE49621B}"/>
              </a:ext>
            </a:extLst>
          </p:cNvPr>
          <p:cNvCxnSpPr/>
          <p:nvPr userDrawn="1"/>
        </p:nvCxnSpPr>
        <p:spPr>
          <a:xfrm>
            <a:off x="432000" y="324000"/>
            <a:ext cx="43211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DBC015-AE36-B441-8EE5-29225586975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60D400AB-7090-AA49-8C7A-6D9296C31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13" y="6341795"/>
            <a:ext cx="376428" cy="3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CA3D7C-EA8C-5A4E-9010-4AC84C6EA52F}"/>
              </a:ext>
            </a:extLst>
          </p:cNvPr>
          <p:cNvCxnSpPr/>
          <p:nvPr/>
        </p:nvCxnSpPr>
        <p:spPr>
          <a:xfrm>
            <a:off x="432000" y="324000"/>
            <a:ext cx="432118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25B76462-9988-504D-BEEB-4D901B000C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13" y="6341795"/>
            <a:ext cx="376428" cy="3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9897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6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8623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2.xml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9.emf"/><Relationship Id="rId5" Type="http://schemas.openxmlformats.org/officeDocument/2006/relationships/slideLayout" Target="../slideLayouts/slideLayout36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35.xml"/><Relationship Id="rId9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0494-241A-498B-AD7D-66A808139734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54D4-AFF8-49A4-BAD4-AA70A404DD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662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9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700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5AFCC06-51D5-93C4-0CBA-BC0B17122A74}"/>
              </a:ext>
            </a:extLst>
          </p:cNvPr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7526909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think-cell Slide" r:id="rId10" imgW="7772400" imgH="10058400" progId="TCLayout.ActiveDocument.1">
                  <p:embed/>
                </p:oleObj>
              </mc:Choice>
              <mc:Fallback>
                <p:oleObj name="think-cell Slide" r:id="rId10" imgW="7772400" imgH="1005840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E5AFCC06-51D5-93C4-0CBA-BC0B17122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4417" y="1604797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Google Shape;67;p16">
            <a:extLst>
              <a:ext uri="{FF2B5EF4-FFF2-40B4-BE49-F238E27FC236}">
                <a16:creationId xmlns:a16="http://schemas.microsoft.com/office/drawing/2014/main" id="{6145E9AA-3DCA-EF8E-AB5B-CF4912D1ADC0}"/>
              </a:ext>
            </a:extLst>
          </p:cNvPr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2101" y="226267"/>
            <a:ext cx="1623500" cy="91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802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5556">
          <p15:clr>
            <a:srgbClr val="F26B43"/>
          </p15:clr>
        </p15:guide>
        <p15:guide id="3" pos="204">
          <p15:clr>
            <a:srgbClr val="F26B43"/>
          </p15:clr>
        </p15:guide>
        <p15:guide id="4" orient="horz" pos="25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D4375-BD62-4640-8C2C-FB27C0D627E6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9D8F5-BB64-4389-89A1-172DA396B6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6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uk/imgres?hl=en&amp;sa=X&amp;rlz=1C1SKPC_enGB400&amp;biw=1024&amp;bih=677&amp;tbm=isch&amp;tbnid=V5CcAGWlmfE2xM:&amp;imgrefurl=http://sjwtwin.blogspot.com/2011/01/understanding-visual-culture-part-3-of.html&amp;docid=4AeWWP1uE1mZaM&amp;imgurl=http://3.bp.blogspot.com/_y2ich2HEHTs/TUM4UVgnuCI/AAAAAAAAACo/s_tt_C4ZO7A/s1600/change4life_gulp.jpg&amp;w=1000&amp;h=647&amp;ei=dDk_UevNCYWu7Abs2YC4Cw&amp;zoom=1&amp;ved=1t:3588,r:4,s:0,i:158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vn-cdVFgWw?feature=shared" TargetMode="External"/><Relationship Id="rId7" Type="http://schemas.openxmlformats.org/officeDocument/2006/relationships/hyperlink" Target="https://youtube.com/shorts/akA_fJGkNR4?feature=shared" TargetMode="External"/><Relationship Id="rId2" Type="http://schemas.openxmlformats.org/officeDocument/2006/relationships/hyperlink" Target="https://www.youtube.com/watch?v=Q0SCcLtw8JA&amp;t=245s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be.com/shorts/Q-R9XEmTuTY?feature=shared" TargetMode="External"/><Relationship Id="rId5" Type="http://schemas.openxmlformats.org/officeDocument/2006/relationships/hyperlink" Target="https://youtube.com/shorts/6aP9sDo1E1k?feature=shared" TargetMode="External"/><Relationship Id="rId4" Type="http://schemas.openxmlformats.org/officeDocument/2006/relationships/hyperlink" Target="https://youtube.com/shorts/-YW3fDqzW8w?feature=shar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nhs.uk/nhs-app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007DC4-086C-3242-90FF-73650D042E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874FE-3F7D-8E46-AD94-69891F3CA7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77800"/>
            <a:ext cx="65024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03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 descr="data:image/jpeg;base64,/9j/4AAQSkZJRgABAQAAAQABAAD/2wCEAAkGBhQSERUUEhQSFRUWGBsaGBUYGBgbHxgZGB8ZIR8cHR0cHCYeFx4kGxwaIi8hJSgpLC0sGCAxNTAqNSYrLCoBCQoKDgwOGg8PGjQkHyUuMjIuKiwpNS8sMiw1LSwyLCovKi0sNC4vNSwtLTMsLCwqKS0sLS4pLywsLCw0LywqLf/AABEIALQBFwMBIgACEQEDEQH/xAAcAAACAgMBAQAAAAAAAAAAAAAABgQFAgMHAQj/xABLEAACAgAEBQICBwQGBQoHAAABAgMRAAQSIQUGEzFBIlEyYQcUI0JxgZEzUmKhFkNyscHRFXOCsvAkJTQ1U1SSk8LhRHSDoqPT8f/EABsBAAEFAQEAAAAAAAAAAAAAAAEAAgMEBQYH/8QAOhEAAQMCBAMGBgAGAQQDAAAAAQIDEQAhBBIxQQVRYRMicYGR8DKhscHR4QYUQtLi8VIVIzOiYpKy/9oADAMBAAIRAxEAPwDqODBgx4jWvRgwYreLcww5ahIxLt8ESAvI/wDZRbY/j2+eHobW4cqBJ6UCQNassGF8Z7PzfsoIcsn72YYu/wD5URpfwL49/o9mH/bZ/Mf2YUihH66Wf/7sWP5YJ+NYHTX/APII+dNzchV+BgO3fFB/QjLn9o2al/1mZzB/kHA/lgXkPIecrCf7QLf7xOFkw4/rV/8AUf3UpVyq7OYUd2X9RgGYT95P1GKgck5D/ueV/wDKT/LFNzNl+EZBVbMZXLDWSFVYELGqs9hsLHc+RiRphl1QQ3mJOwSP7qRJFzTmGB7Uce1jn3Lb8Hz8jRwZRAyrrNwhPSCB3U+7DDCORMoPgSSM+8c06f7sgGHPYZtlWRwqSeRQP76AUTcUwYML55cnj3y+ezA/gnCTr+pCyD/x4xbmGfL/APTYQE85mDU8Y+boR1Ih8/UPniL+Wz/+JQV00PodfAE0c0aimLBjXBmFdQ6MrKwtWUggg+QRsRjZioQQYNPowYMGBSowYX+I84pFmkyyxSyOxUErppdRAvdgWA1CyBQ99iMQF+kaMziPoy9IuIxmPTp1EgA6e4Wyu/cBgSBeLyOH4lYzBG07ae9NztRg8vlTfgxTcycxjJiNmjLIzhXbUAI1JUFje5q7oeAcVGV+kmN3C9GVTrKtZT0oAT1KBOoel9hv6DgNYDEOo7RCZHO1C50FOGMJplRSzFVVQSWJAAA7kk7AAYSchz6+akeBITGXSTouJAWDILpgVCoSLIILAV5741cQ45LBCuSZGzM3TJmkL/CCb7lT1NKsoLHSO29naynhT2cIXY2tInLurlbTxp2RWbLF6ectmkkQPGyujbhlIII+RGxxlDMri0ZWHupBH6jCzyf/ANUp/q5v96XCvyxzNNlFjjEMRy7Zl01AkP8AaSUSoA0+gstr/MYI4apwupbN0KiDuL/O2lDKYJ5fv8V1HGCSg3RBo0aINH2PsflhFy30gzy5gxxwpoLFE2csGIOhmN6Cuqgy7UDdmrxUcDy+ZAz8aNEBQaZdA3dwAzAat9SJJYvudrxInhDgSS6oJNvmY+VIoUJnaupjHuOSZLj+ZynD1EbqsZlkVG0pcSI5DL6ho3djRa6FDYnafNzRm3y+WrMKkjTNCzqIiGtkVGYaWCGnU7fjRsYergjoNlCJIBvtO0dI8el6JQQYPXflP492rpmDEfh8LpFGsj63VFDPVamAALV4s2fzxp47mGjy07oadInZTV0VUkGvPbGKlGZeQHeJpm1TsGEvLc8yKih4QxVQC/V+Igbt+yrfv3xacp8zfWhIH0BwxIVLI6ZoA6rIcg2CRXjYWL08TwXGYZBcdRCRvIP0+9TLZcbErTFX5wYDgxlCoa9wYMac3mljjeR9lRWZvwUEn+QwACTAo1UcZ4tI0oyuV09YrqkkYWuXjOwYj7ztvpTzRJ2G8vg3L8WWBKAtI/7SZzqkkPuze38IoDwMReT8my5cSyftsyetKfm4BVfwRNKgfw/PGnnPm0ZKNQiiSeSxHGTQ27ux8KLH4kgfMaRQta/5TD+B6nck8httF9ZpiRmvqTpTFgxxJ+M8WnfVHmXLd+nEtAfkF3H43isbjmbgmizEmYzGsyqZULsBsbK6QdNUCKqsaqf4ccNu1TPIT+vWrDmHxDYJUggASdNPe1fQGDCN9KUTSpFAHZEcTSPpr1dFVZQb8Wb/AE9hhV+jGNlXiaIzArDSG9wamoiuxsDtiizwoOYQ4nPHSNs2XWftUBzAZotMecTXVpuNQIdLTwKe1GRAb9qJvCzz8v2kf/y+aH6fV2/9OOQ8b4THB0Xj1UyxPub+ONH9vcnHYufB64D7x5sfrDq/9ONE8ORgn2VoUTmCtRGif3UrYWh5AXzSfIwaT/olH/Oea/1R/wB+PDtzN9I2VyMvSl6ryaQxWNQaBurJYAGt69iPfCX9E/8A1nmv9Uf9+LGnn3hSyTZpgq9U5jSHPfSIMqQL9t2/U4uYnCs4niZQ9MZBp5Ui0tx9bbeuZXykx8qfc39I+RiRGkmALor9MAuyhwCNQQEKaPYnFlwPmXLZxS2XlV6+Ibhlv3VgGH41WOF5Dl2Fm6Zlj13VNKkdk+ACRv8AicbMkJOGZ6KQagFfS6nvpJAdG9/TuPmAfGA7/D+GKClpZzxImIPlr5zRdwz7SStWUxqAZI8a63nst/o5jmIRWVY3mIB2jvvPGPu13dRsRZ7jDQrAgEEEHcEeRjySMMCrAEEEEHyDsR+eKLkxisDwMSTlZXgBPcotNH/+JkH5Y5Zau3azq+JOp5jYnw0nqOVQCxir/BgwYpU+lPjPKMs+dSYPGiIyMCoPUGnTYB/iAKkdqO91WMYPo9RZ9Zlcxaw/R3osNNE+qvurZCgnSMMXF+LJlomlkvSvgbkk9gNwL/EgeTQGF3L/AEiowlLQTRmOMSBWKEuCwWhRIG5G58E+2Ntl7Hutf9r4QMto+/jtpT059h0098/G9XvHuDjNQmJjV+auu4O1jwSPzxUcO5DiilVy2oLEY6qixYEMxN+dUh/+ofbFOOfJczBMqQmOQaDqSQmo3LAsG6YKspUrRAHqBsYvuQuJTT5NGnFkekSWT1VUD1mwCCW1Aj+H54KmcZhMOoFUCYIkbihKkjp+vxvWHCeRosvP1lkl2JYICQtsCDqANHv2AAujW2N/G+S4M1IJJNQYeVrvVXuD4A/T88KZ+kTOWR08qbkaNSeqKagwv1G6U79u92O2LCXn6Z4sv0IoxNKjM+vUVXp69QABBb9m577CtiTtYXheIhwOlV9JkaXN/Q0cqwqd/Efn6018O4MkOXGXQtoCstki/USSe1d2PjFXwvkbKwSiQAtKPUC2nvfxUALq6F3W3nfC3mees1pim9EaSJJGyBQwWZDKvUDHdkDKvp9m3JxkMzIueSWQJ1zkXJfSQVcRoxoaqq9tPbufOGpwWLRnzORmBJg6kag/eJ86HfSDqPPyplTkbLDMCcBg6sGABoWva6GogexPy3G2J+W4BDG0zKp1T/tDZ3Hq2HsPW3b3wicD50zYkQzSLKkkc1JoRPXDro2osajG4N9hvjfy7zlmZc5CksiFJGdWjEWjQQshG5sndB57HcnwnsBjoVmckJHM6CbabEb70S2szbTW9M75HJRdPKN0wZCzJGWOpixJYg3e+/y2+WJi8uZYBF6MdI2pRWwbY6j+8bVdzfwjFBzW6rxHh5JALSUL80HH97qPxOHHGfiFOIQ2sLPeBJvvJBpnn7v786MQ+LwyPBIsJUSMpVSxIAJ2s0CdhfjvWIXMHG3gaBY0DtJIAQf3dSKdO4Aa3WidvfG9+YYRN0SW1agt6W0hzVKWqgTY/MgdzWIG2HRldSmd+eh3FKlJfo3cHp64ulrRjLv1gAlMi+igpaqGrYD8ba+XuGNDCglERmChXkQfGFsLZIDE6a7+bxaYMTYnieIxKMjpn399/AUtda8ODAcGKAoV7ij55NcNzdf9hJ+hBv8Ali8xD4zkOvl5of8AtI3T83UgfzOJcOoIeQo6Ag/Ogq4qTEoCgDtQr8Mc454hLZrMMf6uPLaflGxzGoj5dTSD+WHbljiHXycEnlo11D2dRpYfkwYfliBzjlIlj+tPKIGiUr1CmtXRyLieP+tVjVAUQdwe+NDALOHxZSrXTzkcr3iLc96lYe7FaXRsZrk3CeMQRrmY8zlnlnckwSoBqjNUuliQYwDTBl+d4084ZppozI1aiVLf2tNE/mbP54ZFiykoLPnchCnc9IylyPIVJW9BP4N+GFrjP2mXgiQHUwRAD3LuzvR9zb6b+WO5YWhT2cJIM3mbW2m21wPOrjamSh8olUpJJMCOQsTJJ3tpaumczqZFyTeZIZ1/Fny+sD89Bwg8nc0x5HNZoThunMhFqLoiytjvRDEbfLHX+KcB6uXSJX0PFoaKQC9EkXwtXkdwR5DEYRuJ8hyyvqOTjEn7yzp0r9wGTqqL306WrHO8OxeGUyph09021A/qJBv49dL1STlU32ajFwQYkaQRa9InMkmrLQn92OFfzWEKf5jHWucja5Rvfrj/AMWVnP8AhhYzX0Y5qZFhcQqBIS2YD/Eh9o9JNgEgWw7b4deZ+DSPHlxAocwybqzhLQxSxn1FSL9Y8Ymx2MYWtkIULZ9+YgX69fOKe+4hToW3OUBIvrakL6Kj/wA65j5wH/ehxK5vB62Zr/vP8zlst/li25I5Iny2dlzMoREaPQqa+o1nQSSQqiho9vPyxU85X1s3/r0I/PLQ/wCWJEvNvcRKmzIyD1kVZwSgrHBY0KlHyhVUvAefOhkmyM2T6thwN6DayT6xpNkE/EPAHteNbZV85NlYW3d2iVj39MSKHc/7Kkk+5xb8ocEmz2UWQDJimZCzCYN6fJCOEbYjwMPfK3JseT1OWMszCmkIql76UWzoW9+5JrcnbD8Xj8Ng1OFAhyTaSb8+QG/WoW3GG2lhuSVCLgCBPQ3NMOKDgH/TOIe3Vh/UwRX/AIYv8L/Jx1pPmPGYzEjofeNNMaH81jv88cezZpxR5AeeYH6JNVDqBTBgwYMVKfVRzVkzLlXUR9VttKXW/bfYmqJugT7e4U+U+TWYytPG0SGPpqrNqY2ysTbKCQNAG6i7I3qy+5vNpEheRgqr3YmgPH99CvnjHKZ+OVBJG6sh+8O1jaj7G/B3xpsYx9nDlCBYn4r+nKiHIBQDr+vwKouFcjRwLIqyynqIUoklVF3YUk2QfJPaxtZxb8D4SuVgSFCWCXuas6mLHt8yfyxOwYqvYt54EOKmTPnpQpZi+j/LjuZWOsveoD1MgS9l8AD8+99sZ5jkrJmJI3HpQmiWFkszMdyKvUzdqIvGHM/MskMgihCBtIdnYFgASwUBQRZOljZO1DY3smtqbNDMyLBLIralVlk0A7bgdUqhsXqo7777Y38LhsdiEB1ThA1HPpyj3as57ibDDmRSu8PH3v8AOui5nlvLvGkTRjpx/CoJA+YO9myLN9zjdmODQvIZGQFyhTVZvSwogb0LHkb4yyWd60Cypt1EDLfgsOx79jse/bCtyZms2+YkXMSEiFSrjUDchYqCPsxQ9Dnv5XGY008ttxZdy9nsSZMm8QOeskVbW9CkpgmfT61eJypl00tFGqOgcRtuwQvrttJNMSXa773WKrgPJJhzCyyzdQoD01obEgrqJCrdKzDt97vsBhtwu80ctGdknioTRVput9J1CiQQrBrqxpNkHwQcHiVurLTruUKEFRE87TqASbkaTNPcWpCSpInpv1if1NXGcykRIlkVfsrYO33a3v8ALv8ALxjXwnjMeZVniJKqxWyCL2BsX4IIIPzxzzP5/MM7yu5SVGr0kjQqCmUIWKWSG8lSXu9hh+5c4P8AVoFj21d2I7ajQoXuQoAUH2UY0eKcG/6dhULfXmUuMoBsBfN47QQYM1n4XHDFOKSgWTIM89vvO4iveNcBjzKgPYK3pYVtdWCGBVgSF2I8CqO+EdMqVICMxcZilo7M6PpBOvVS+kPV7Vh25i4g8MOqOgzMqayLCattRHnegL2tlvbCZ0GSGGbWgVnYAfEyFRJqL6rV+z6loVexJrDeFKcDRzGxMJB5wSa22TAM72HjTdyrxh8zCXcLYYAECrBRHG1mj667kbYucVfLOSWLLRhYxHqUOyDVszAWBqJIA2AF7AAeMWmMPFFBeVkECar614cGA4MQChXuDBgw2jS1l5fqWaaN9svmnLxN4jnb44j7Bz61+ZYe2I3PfB5cwYrR5MugYskWkuJTQVyj0JFVdQ0g6re/GGfPZFJo2jlVXRxTKexH/HnuMLy5mTISxxSymXLSCTQ8n7SIxoX0s/aVSitRIDencnGvhnipYdR/5ANDvbUdY9dbm1RyUEEVzaTlaJX9CuzXsn1bOBr/ALBiKg/nXzw28mcjyddc1ml0dPeGE0W1H+setgQOy9wdzVYYYOf8qVVpDNAGAI68UiAgiwdVFCK9mxZycw5ZWKNmMurCrUyoCLAI2LXuCD+eNHF8SxqkFvIRI1NzG8WA8atLxinG+zsAdYAE+MVYYMRv9Jxbfaxbix613B8jfcfPGYzsZFh4699S1+t45rs1jaoJFbsGNIzse51pQ3PqXYfPfbGI4jEbqWLYWfWuwHcnfYfPC7NXKlIqRjnHNPDJGzOYHSzBV3idHSFpFYCFUYWvYgjzh6j43l2NLPASATQkQmgLJ2PYDcnGnLcz5SRxHHmcu7m6VZEYmhZ2B8AE/li/gnHsKsrSgm3LS4M/KnIdLawtBgiqP6LuAy5XI6ZgVd5GfQe6ghVAPzIW/wDaw34XG59y1Bk67xkqDMsMgjUMQAxdgq6bI3F41w5zNZ0N0imVgDunUH2kz9N2Q6QRoi3U7nUflh+JZffdU+8Mkm828o18omokkAQL1u5hz7St9Sy7HqyD7WQf/Dwt3Y+zsLCL3s32GLvKZVYo1jQBURQqqPCqKA/TGjhPB4ssmiJas6mYkszse7Ox3dj7nE3FN51OUNt/CPUnmfsNvM04Dc0Y8Jrvj3BisKdXNOIZzM5qF5jIOisqDQCnoJ0FfTosga1BJcE7ntWK9UgBcz9RvhZYwwAJNhmLNYQAKg2oksO/jpa8BhEDwKmmN9VgE36vIJs2Nq9qHthGkyU2VmRpIjJ02sEB9ElAhW1KraCD6tLDYjzQOO2wGOaeQtpAyx8IEJJHjztc9fOudxWGcbdQ7qCIVqY6xy6aVL4PxZctlZRlmlmmoOIXRqjUMFJAT0sArAnS3qoHbfDZy7n5JsukkydN2u1oiwCQGAbcAgA0ffC1y7kp2zHVii+qwFgXXf1gX6VDoGqzsAFRbJGok4d8YfFVNhRSBKiZJmSLfCYt9a2sKqWgCNN4I9ATp5fKkLnjKyJmROVuBo0Rnr4CpkNsb2B1KLIA377bry54OQsX2khICooJJPuANyALJrwDuMdXz2SWaNo3sqwo0SD+oNjC8eU8oJI43lZnWyI2kQM41M42ADUpL0VrubvGtw7jDKGA26DKdIEggAwTcb2Olr1k4zhIee7QHWJv+uVW3LuTeHKQxyVrSMBq7X+p/v74SIeYmyudzJ+z0NmNDB7BIDturagB+0PcH4T28dJOObtAr54o96WzThgCVsEv5UgjeuxxR4UUPKfU6JBBJHnNvtVrHqU2GgjXMB9aZMzzJG2bhjinRtdABGRlsElxJQJtkoIAR6gbxd8Sz4hieRgSFF0O5PYAfiSB+eK6Dl/KRSoQAJLJQNLIxJA3IVnOqge9GsWmdy6yRujLqVlIK+4I7X4/HGe+5h1LaCUnKBeQAT3jOnS09KuoDmU5on1rmrytmZJFC08z0AL02wqwTuyqqklqF6WIHjHUDjnGT5QzTRq9aJCybF6ZbD6nOn4SrkMNJDG5LAsAN/HOLS5WJDHBNmm7HRV7AeptKk799lrY9tgel/iR9vGrYYwykkIBSADpER3iYgiAL6g61l8MYUwHFuAyogk+V7eM7aEeAn8TyfVhkjsDWjKCRYBYEA15o74pf6FRtDod31nUWkB7lwqsNJtdNIo339N3ZJxv4NzFJNp6mTzMOq92FqKF7nYi+3w9/wAcQY/pIyhuzIu5q1G496DWt+zUR5Axz7LGORLbIJgyct+mon0raSc3wzTNBGVVVLFiAAWPdiB3PzPfGzHOIebZDmusZJRB1SCNigho76AT28keq7PbbHRlNixiPiPDXsEUdr/UJ/I8RvUi21Nxm3E0HBgODGcKjr3BgwYbRoxQc7cutncqYkIV9SsrEkVvTbgeY2cfni/wYlZeUy4lxGoM0CJEVplyatGYiPQylCP4SKr9MLfJvKnRygTNxxyTF2LF1R+x0rvv9xVxPzHNCJMY9DlQ6o0ligzaa2uyAWUE+L7GjjCPmi5+n0yEMhjD6t9akrumnZdSkXqvsartpt4bHJaUlKTBAXPQTfXrca2FRFSJ16VV8t8iRxvmfrMMMimUiAOiPpgFsoFg6d3YVt2/DBnOQozn4XSGEZXQxliCIEaVNYjJSqY1K29fd38Yu4eZo2m6QEm7FBIQulnW7A9WrurAEgAkd9xeiXmmp+n07QSCMvq31MVFhdO6hmAvVfc12uwDxJTqlZTJRJGndiJF/PnNCW486q+YOQo3lyxy8MMaCWswqIiB4bV6YADWNcait/i9rwc0chxyCD6rDDFUqibpoiaoG/aA0Bq7DbFvxfmdYHK9Nn0qGkIIGlTfYH4zSk1ttW9msaZ+aSs+gRgxiRIy2o6iX0eoLVUC42uyLPsC5gcSIbWgGAkkSdRuTe+tvKgS2JFQucuTFmy4XKRRRShxuiohMbho5BYAsdN2Nfw+9Yn8z8vdXKsuXVUljp4SABTp2F9vULXf97Eri/MCwMqaHkYjUQmnZbq/UwFk3Q80e2PeI8eWOBJUHU6unpi9IOpSwJNEqNIJ7E7VWKzZxpDMAm5yzubW8Lb8zTjkvWOT4KPqKZWUenoLEw7/AHAprGHKHCHyuTihlIZ116mBJBLO7XZ9wcRxzeOkD0z1C7IYwwoFQCW1kD06WXxdsBXerfhufE0ayKCAbFGrBUlSDW2zAjbbbEWJaxbTSu1TCSv/ANhP5PjHSilSSbHapWDBio49zB9XKKsfUZ9RA1aQAukHejvbLQr8xinhcK7inQyymVHQUXXUMoK1mAN6t8GI+QzomiSVb0uoYA96YXviRiFSSklKtRTwZuKMGDBhtGjBiv49nWiy7tGGL7BaUvRYgXpAJIF3XywuzR57MgRyIUU/FqVUUj+MrI5k/sLQPZqGLrGE7VOdSgkTub+Q3ogTW7jnN7Vpymk2QolYWpYmvQPvAdy5222DeKjl+sxOrTSlGaUOFkQiSRoiun1UqR3pWkALUGrvYy5i4SYdCyOsgNvSRkELGLsoTIrjVpGkjcke2Gbl/g0YiikaLLiXSDrRE+92oqKvSRZXa7rY43Frw+Fwstf1Wzb/ADGnP5VKvKkdzff61dYUOOcmyvK0kDqNba92ZGR/JVlVu537CiT3Ha5Vyxb1ZtbNfAKWzsRa9hvvvtv7YEmNlj9bokVagAWwNV3rsCfa8ZeFU7hVFTZ2giKrPYRDwyr2v50u8K5KzC5qKeaRZChHqeaSRgoDbLqiFbn398POKcQmtxnCRQ+Jd/mPV8v542BDQPTnJBoW4utzZ9W++25uj7YWLcXiVBSyLCLAD70W8OloEJPqfyatMGKhcoRR6MxPc3L5+fr3rb8PGMPqou+i9jb1TntQ33aiDv8A+HFX+XT/AMvp/dU2Qc/p+aucDC/nityuXKyX0kHhmEhJ39we/wCHzxv4tm5I4meKMyuK0oPJJAs/IdzXthhZ74Qk69R9ZgedMUIrlfGJQ8sqrZbrO6gC7+3bSAPNtQr546PydmdeShO/pBTfyIyVB/RRhIHK04gDiKXqa9FUNWkIpD1f/ag46LwvNvLEryRtE5vUhN0QSP0NWPkcdb/EOIbcw7aGyFBJiQRNhGnJXPS1WH15soB0Eem/n9qlHBgODHGCqte4MGDDaNGIue4lHDRkarIFedz3r2HcnwMSsVnHuCrmIyKAcfC1WRRBruNjVb7ea2xPhw0XUh0wneKBpBXOa0aRy3UaSIltRB1t0irDwNOpaWqpBiKnEf8Akyyqak1MQ+s31QrnXd2WNbjzqI+WJcPKGa0qrZc1obUA0QXWTCVode6AQi7BHivGZ5QzIQk5ZCBGv2QdCNSu8hXSG+H1aRTXXnHqX8/gUpCc6NI+JPp7tWX2a+tYPnumglBbWksjgmvjXqliVqtJp9gBWraiAcaVzgaIuTchkS31nV1WEdNquww1bAdtIHyxt/o7MBRyszqulgm4DPrlLjVeoFlYKX7nz5xL/ohmT/URBSGtAyBQzSI9BLrQNNVfbzhKx2CQuSpPwxOZOn/HX9UsiyKhzcUEwnll9Z6Vn1EAoDKAoA+Eek7jy5xojzgMcmsguMxoLknUW1qA5a71gHY3tpXFpmOWsy7lzlVj1sdaxvFprpum2qT1WzaqIA+V7nDK8jZnStpCoCyKVLjfW8bA6QjrXo3Us13uTviNriOCbaSCtIgREgx0tRLayTaibiZnlLyE30Vog6QFMcTN2rfW5N+PFY1NxQtHlUc2qkqqk1W69OwKDMq2ov5nvviRn+B5hpzIcqQxMSuYypVwv7QrqcaVbtoobKLsk49j5ZzBy8ca5VE6Qca2ddbMyaNVljoUqRagndBVAC6yMVg0NYe6e7/8k27pnfc38dacUKJVVM/EgJiBqKiXSFViQJG1am0kgaiNiDt583h15AncwurfCrkJvqq9yurzuQT7FyNqoKGa5SzIdyYJDaLSgK6mQKq6rBogKp2bySfbD1ymrpG8bxNGquxQkVqEjO1V40k17bj5gU/4gfYdwf8A2lJVcaKFusc9j0NPYBCoIqy4rxJcvC8r3pQXQrckgAb7CyQLOw7nHNs3xB5upLLpYmPUm9jpsGoKPuqdP4sKY7mh1THPs1wHMSzys8LhjqkQ6l0EqygISDRuEaBdUdRI8ir/AAjjcNhHVuPAAj+okTBgQkHlOZRF4EeNPjOHcxDYQib7DS17+kDaTNWuQyefy/SSNoZoTpB1kgxrX46tvHqfx2GL3MTZgD0xxMf9Yf8AFBX88R+WoswkQTMKoCALGbBYqBXrolbFDcHf2Hm3xzuOfl8hQQSN0iArr3YHpFabKRkET4HUetU0HMR3EmXzKsoJak1Lt+6w+MfgP88ReGc+5WWNWeRYmIso+oab8aioU7eRt+OL3NyhY3YgkKpJCgkkAEkADcn2rHKctkMwFVDHIHYQ9JOmxVlckHW9ARlQN9tsaHDcHg8YlZelEERB8Z12Fp5c6tNpRPfVHlNdN4VxuLM6zC2tUbSWA9JNA+k9mFEbj+6jifhQ5B4EI0Ep6ySBTC8b0BaMNx6QWFAVuQNTAYaM+HMUgjID6G0E9g1HST+dYysaw03iC0yqU6Sfn/sUwnlWOa4XFIQZIonIFAuisQPYEjtjfFEFUKoCqBQAAAAHYADYDCBynndM3U1skfRMkpkY7g1pJs+ptX3hex7+pbduGcUjzEYlibUhv5EEdwQdwQfGLnF+GO8OdLKl50iLiYBImPH7VTweKTiWw4BEzY62MV5nhZX9t53jIHt8Vn/jfERI6/q8yKo2HHq00APiF9r3ruffG3PREMSFnexY0SaRftWoV2Hv3OMDlSO0UjU17y99PZtzv+B9sVW4CAJ+f+VaaTA9/msY42FXHmGNlv2u257H1AHYA12rB9TFUIJD2YAy+fYHUaO7fI1+GMUyxC0uXPciml7iqNb9q2rHrZGrHQTT3synYDtt3HbxtiXNfX5/506fc/5VkctuQYdhtq6vhdWnzfY+ff5Y1pDdDoRb9/tdrUUBsD4vb5HHqZSr0wQb3/WHdWJ7+k3YP88YmALWmPKDYDduzdiB6d+wA/4GCDt9/wDOl71/yqfkiFsFY0LG6Vr1E3Z7D2xnxHiUcCGSVgqihdE7n5AEn/IE+MRMgq9StOWDAWNHxC/yG1Xviu59yMkuWAjUtpclgLJrRItgDc0WF1ZrejWIUMocxKULMA6n/c1VxCihJUkSYpkBxqbNoHEZddZBYJY1FR3IHcj5457nubZGr6vrgjjjXQihHDMLFWA2pQAoC7ebHtN4TmjmuJJMqMulB1bN6SI5V8EhbMigLdmmNdzi4rgzjaC46YEE+Y0B8ek1QTxBta8iLmQPyR4b09HBgODGIK0K9wYMGG0a8vHuOP5JW/0ihQo85zAJmSTUSmpQ6MAKChOpsSdh2XTh1+kDiMsUMYjeSJWepJIxbBdu3nsS1CidFA98bL3Cih5tpK5zDl/vy36U/IZA5+/t4014iZ3isULRrI4UysEQG/Ux8Ch8x8t8c5Tj2aTL5eRppzGs7faVZkiqL46W5ArFxfkDzWInEJZZ8pDNJPMSJmiu6IImFSDTXrClaIr4BvidvgpzDtFiJi2s36dL0Mipg29n8V1zETivE0y8LyyXpUdh3JOwA8WSfND3oYq+b5posk3QLFwAur71AGzfgkgC/Gr3o4SWglkyWaYyZh4EKmLrF7ZiHVx6mLFfUh0kkAk+e1bB8ODyQ4pXdzARubj8/U7UUIzQTpMfT810fgvEjmIVlMbxarpHq6BIB28ECx8iMZZXjEMokMcsbCMkOwYUpAs2e2w3vtiuyGTjXhyo5keMwWxJLMVYFiL7mgaAN7AA3hJ4RG0kedy8MU6rMFeIldgsdAq25OqtO290dzhzWBbeLigYAVblE9b2F/KmJEia6Jwzj0GZ1CCWOQp8QU7i+xrvR8HscTicJHKGTkbNLMcu2XWPL9Jgap3PTvTXdbQm/nvRJxo554JLPmQTC88ejSir2Rjp9Xah9+zYPw70MI8PaOJ7ELgRN4PlqB110pyUyYJ9+/e1X/GOZHjzUOWhjV2ei5Z9OlLANfvMBvW3gC72vZplRSzsqqO7MQAPxJ2GETL8sFc9k+qjSMsStLJRI60aAKxet/Ug7ne/nWLTnng8s4hKR9VI2torrV280aNXRo1v74LmGYLjTSVQCJKuZvzMbW0pQkxfb536/j70xPxGJdJMkY1Astuo1Koskb7gDckdhiJPzPlUUM2YgAZdSnqL6lBq1o+oXtthIbkrMxwQGNELq0p6VikWZXUoDdDZy22wO3zxIyHJ02rJLNEjRx9TqhipGlmzBUVfq+OM129+xxJ/IYRIzF2ddCJtm+sCNr0MvM+7+/OuhYMGDGDQoxrbMKGCllDNuFJFmu9DucUPNXF5Y3hhy5AklJ3IB2FADcECySSaOyNWEvi6ziaVptInUo1hRtoCldNMQQdO3bctt4xtYHhJxIClLAkEgb6xpynes/FY5LG0wQDyvXQeF8wLPNPEFdTCQLbbV3BIHcUR57ggjY4kcaestOfaKQ/orYVuSZ9eamd5GeV0u9GlWAKAkE0TXoFFE239V3hj5lkC5PMX5idR82YFVH5sQPzxHiMKGsWlpA/489bTrfXpUzTudorPX6nlXNMuYgxGYaQaR6dHRu1Jph1SForp3HZl3Hs5fR6AICsYYRJQ9RRiZNy1OmzqFKAEgHxQ04Xxk5NBzCtSJKEBA3RqUdQH7w1sUZT8/GoYf+C5/rQRyEAFl9QHYMLDAfIMDju/4xxaVMlDYzDOUkz8KhqIjcbzzsKweBpUPjEGAdNQdDPTlFuZrXmcsTLfTdgdy3VIAPb4b9t//fGhMoR6uhVWbaYncH8TXnv7Yzziu/7SFGC2QOrXsNxW/wCe3b8MamyWp7MMF3uNZOxq/He68f344JBISAT8/wDP7V2CTbX5/wCVZfUhv9hFv2uQ73THwfvC8YLkx2EWVHy1k3Vfw+DjYYAuyplQNVgk127GqNECv/btj3pAWAuUHaxfsN728ECvwOHZzz+Z/upZj7/3WIjAA9OVXbszXR1EkX7efxGCk3v6nXpvt231X+mw+RxigFj1ZM2V7AXe1gb72b/XAMyunaTJ+LpbXcGvvdyQTgwfc0orfw6XU3xZdqG+gHUPA/s7g7YruYeI52NSYYVI10GUGRtG3q0+5s7Ua0/xWsw8QAG00AqySENEeN9W23fv77YtDJpTUxGwsnxsNziIq7JwLUgEciD+BUTid647nuJktPqLtI5Pq0RxnVoUG1Dekhgb87Xhq5b4lnSAsEcbQd1d4hCNJv4dB0neu2q9+1b1XD6m+sssLzB45GiIUsUZpLU6lsB6cE6ST9ke/bDRyBmVMUsY1aklJYEVQcbUO6k6SSCAdRb3BPTcSdAw5GQHLAg9QL20jTYViYOA6SB8cmfAxy31pobBgODHEitevcGDBhtGqM5iDL5uKFIAHnVvtFC7aQzUd9W+g9hXbEqXjERzIypVy5Qv8FpQrYntdEGvmPOFP6R4368Bj6mrSw9Bo1UmoaqOm0LC+wsXQs40nKvJmI5sos4H1NlV3D61+EUS25e9ZHezuLFY6BOCQ62h1atUm8/1AmCT9uholNgZ1/MUz5njH/Lo8o0KMjRlw5NkFPAQrVdt799sW8QjYDToIU7VpOk/Kuxxy3gvBphITJDmVqCfWx1vqYqo9Jaq1UQBd997s4Z/o14c0UUuqHpguuliulnAH3gDR09gwoGztscLG4JtprMhd0gW5kkydfkKK0BOhnSr7jHHo4InclXKgnQHUE0QD3OwBIsntf5YIuNwNHCZGjjM6oyRyMgY6gCAAT6jZrbzhMy3KJJz7tlzrLARNVawxGul+98I3I/DzjX/AEenXMZIrA5aOPLLIWAMf2Yj1AkdtGm1IPxAijeCMDhYy9pcXmw/pBjXrrztTSBz501cuc1rmFbq9KFus0SJ1L10qN6dQUk042AxdZrOpGuqR0Rbq3YKLPi2NXhC4Dy/mcvnet9XDIXKnUygqpCjqpbbeVK1uAaO++/6TIRqhYutgNSMjuPmSFBoG13PlR3F4Y5gWHMUltpXdUJteDy5+tOygryg/L5fb9XpnzXNWUjCM+YhCuGKNrBDBe9EWDR2/EVjZJzDllmEDTRCU7CMsLs9h8iR474R+CctSTR5ItGGhEkrvqoDpM8pG12dWoEAdw3sTib/AEEmOYOox9IzLKZN9dqQ1DfyRe4FFm3PYleBwaFFKnLidxzIHyEkbzaiUAEjNz26+O/3pii5yyjdOph9qzKnpcWyVYNr6e4q6vxeIMfOqvmIwmg5d4XlLtrD0mr4UIvbSdiL8+10ef8Ao9laSdkqiwaJS3c2u/8ADQRfx1N3xcScmNqiKulR5Z4aN2zsjLfbYWbvv8sOLHD0CQuZB1OlraDW4HKQfANKQBM/L3/ufObwvnjKzsyo7DTGZCXRkGgVqILAXpJF/jjfwnmzLZmQxwuzMFLUY5F2BANF1F7kfrhVTkWWIKzMrLHFMGWMMWdpHLgAULr0Aknx474x5A4TKMz1GSZY44mjHUq7Yx0oo0wAQ7/he5wncFguzccbWbC1xr6Xn707KmFEHT37+9dEwYMGOeplKnOk0cUmXmMZkkRiQLYKET1FjQNFSQQTsLJOy7U+YkfiGb+yXR6FFtR0IpY630kiyWIVQd67/Fp6HiDwp8uVb6sYNOr1dLRWr56Nr/HG1huIdi1KUEqSICpkCTy08OdUH8L2xyqPdJkiNY6/WqHL8hquYVy5aJNLKCSXMg7ktsEWwppas7bAU1xzDwhsxGqo4TS4aipYNQNA0wIokHzuBti0wYq/9SxPbIfzd5GhgGOsGpxhWghTYFjqKoOHcAkGTky0zIL1hGW20q1EE2FLEOWO/wAtyd8buA8u/Vmduqza+66Qq3d6q3Orxd7+fGLnGnN5pYkaRzSoCWPsB/f+GCviOJdC25s4qSkAQVen0pDDtpKVRdIgHpUHPxRoygDLhpD2kIUubBoeSb+R3rbGK5F9gIcsoWiN272O1KK7fyGEXjc0udlYxxnW8elUoMVRCfUSWADW47GgaA1d8XfDOdMwsyQ52BY9Wr1jWp9Ks16WB1/DRKsasY03eHvNNJKSCqJKZuPnflUbHEQ4TbuzAN4P26UxJw01Rjy1Ensh+HwO3fxj2PJSA3WX3O/oPYnffvdY18vcyx5xWaMOuggEOAD6hYOxIo7+b2xu4xxuPLBTJqJY0qqLJrudyAANtyR3HvjLP8x2nY5e9yq846Wwc9o1n915HkZAQS8dAjYRr7jz4/4/LMZOTf7Rewr0L40/4Bh/tfLG/I51Zo1kjNqwsGq/UHcEGwR7jGji/F0y8et9R3ChVq2Y3sLIHYE2SNgcRBTyl9mB3tIga+lNLwCcxIjnatmVyzret9diq0gDHnFOKR5eMySkhQQLAJNn5Dc/5A4x4RxZMxHrQMNypVqtWHg0SOxB2JFEYj8z8KbMZZo0rVastmgSpBq62sWL8XhzaAcSlGI7okBW0Cb0kqC4VNjv0rZl+PwyTmBX1OEDitwykKfSezelkO3hh86sccf4g2YSUiRCjEIrLRW0VY1A2ulJjU2pZD2JAx0DkfNF8ooYsWRnUhjZXe1W7OoBGXe/7sa3E+DfyuHTiEKkGBzvEkyLRNqkU0UpCjofx6c/Sr84MBwY54VFXuPGahZ2A849xpzsOuN1HdlZf1BH+OEkAkA0q1JxeErqWaIrpL2HUjSt22x3AINn5Y08O5jy2YbTDPDI2nVpVwTpPmu48frhC4Zy5moZNbxBI44sypexusnUcbd7DEChY2sHG3kPl53lhzGmNY4zLTj4nJ6iFSLNUT8h6AasnG85w3DIbWvtJjS4ibwPOPnUnZ2JnT99enWnrNcey8TlJJo0dU6jBmApLA1HwBZGKrmPnKOHLSS5d4ZXQI1aiQFkFqx0bkEdiNt7ugcR+ceVHzUsLRnSQadrApTsTX3tjde6Liuy/I0oyeZiGlXlakBbZYxq0ixfYuwr2UYZh8PgsiHFrvIlJPW/y98wEiJJ+XWrKTnxBmhAVWmShIC5+2Omo60djqoNdWCNsaeTudBMRBmHJzDPIFPSKqyrZABA0k6QTV4kTcrN9dhlUR6EjYN83KlbArvYU3iFwTkaWKSB3eMGOWSRgLJIZWAW6F/F39h5xIU4AskCxyg63zd7p4SOooDLHW30M/amHmDj8WVjJlfQzBtACsxJA7gKCaBI3IoWMKvBuaEjycf1lZ805kmCnSsraUcgWXIB2rtZxd808qNmnjkjlEboKsgMK9Xggg/Ef0BBBGKmX6P5TBFGJk9EkjkEErbuW7V6iLG5rdfmRgYQYIMJC13Jk9ICtLeG96cAggSfd+nhVvmufsrGsbEylZIxIpWNm9B967Eb2Pkca+Nc/wAEB0qks7aA/wBmBQUgMLZiKtSDsDQIurxCX6PTphBlX7KJo/gJsszNfcbAGvyPvio47ynKjIkcUkgWGOPqiTQHKBQS60VC+kGmbYgntWJGMNw5awAonXUwNbXttyNJCUEgE/QfXpNM+f5+y0LqrdQ2quzKoIRXAILWwJ2IJ0hqG+Nbc+IuYlhaGULFq1SjSVpQd6Bu2YaQPcjfxitzP0drMsTR5gColRmCq4bSoUkA2rbg/qe/YXcHKSh80zOWGZ02oUDToZ2HvZt/w27b4hUjhyE6kmL66yL6RpPpTRltrp87fuqxPpIUpKxy8qskfVRSyfaJaiwwsKRqU1vsRV4zzHP+kZioCTEsbL671iQOd6W1A0Htqvb3xLyHIkMaOpaSQsgS2JOhBRCrZND0r3vZQNhjTlvo9ijjkSOWdeoEUnVuFQsQB2NWffwB727NwyTY6jnpad/H18KJyzI96fv5Vb8t8VbM5ZJnVFL3QR9akAkAg15AuvGLPEDgnBkysQijJItmJPcsxJJ9hucT8Yr5QXVFv4ZMeG1Nqh504sIMq9/1gZL32BVtTbbmlB2HclR5wr8EmzEcx+rokrGMAqQFoIe9mVR3bYb0P52n0h8NkkVWATpIpDWfvOyACq3sha8fFfgGHyVnLzR1CtSyqvz0tGyn80s/lj0DhSWWuAPqCQpRgkGYsrQwRoO951zmL7RXEWrwBI23GtxubeVX/DMzn2l+2iiSIqfa1bwdpGLWaBGwre72MTiPCuJuVMecgQVuBEAL/wBpWJ/lhqxrmnVBqdlUbC2IAs7Dc7bnbHFfzx7TMhtI2jLI/wDaa3Q3AgqJ6/6isMlG6xqJWDuB6nC6Qx968f8AHbFDzrxSMQvAdfUZVdQqM16XBAJANWUI3wyKwIsEEHsR5xW5zlyCaXqyp1G0hdLbqACxB09r9R3+eI8K62h8OvTa9o126RQeQpTZSjfnypGykmYgH1mLSqOxis6WBKM/xKQGUFgd1bfa/l0Phub6sMclD1orUN61AGv51jRm+AwvCINOiMEEBPTRBvau293+JxnwrhEeWTRECFLFt2Lbmr7nbt2Hz9zi3j8a1i05ohcnbVO0mdRVfCYVWH7gMpgeu/r41i6w5SF3VEjRbdgigWfwFWx2A/IYSVhn4jOQx00tn4isKE7KoUqWZiO9i9JNgALh341w36xA8WrSWohquirBhYsWLUWLG2FCTkWcnf6sfnqf/wDVi1wt5lCFrWuHDoSJgc6r49Dy1pSlOZG4BiTtUd+WKlTLJxErItkRDrCvvbfbEBqN0CDTXiNxvIPHKsT5lp9PqZdU3obbSDqmYajZNVsB/EMTRyDmNVg5cbCqklBBBLXYjBu6/TErJ8hSWFlaJY/IjLEsPIsqui/LbnfwdxqoxjDagtb4UANMoknxAny9TVR1p9xHZoaKSd81gPW9XvJsOnJxbVq1PfltTEhj8yunGzmXjX1aHWApZmCqG7diSTXgKGPceBYvFqiAAAAADYAeAPGF3inJqzzdV5pCCRcZAKhRptF7aA1b9+5xzeHcw7uLLuJMJkmLmb/Db610LSUoCUnQUq8UzU8rJLmEZQRoRumUXy2wYlrIBNn90fm1cmZ2EQRxLJGZWUysgYEjWdW9dioZRXyxZ8b4KuZQKzMultQZasGmHkEEEMf1xB4NymuWm6iyOw0FQrBdixUkgqAKOkbV77742MVxTDYvABlXcKSSEpFul/MzVpbwW0EREHQC3qTPOr04MBwY5YVVr3BgwYbRqo5h4/FllAlSWTqWAiJqsbXdkDz2ve8VkvO+VgihMccrRyqzIIoxtubBBZSGLavzBv55c78tS5wRCJkAQ2VcnSe25A7/AOHsb2gR8hS6IFMsY6XWJ2Y31DMQBsO3UFn+Htjdw7WC7BBdVeTInoY28PWiAnUn36fnWrXI8+5WVJXBkURBWOtCCyvYUqNy1kEVsb8Y0J9IuXMTyaJx0ygZCihqe9Lj16SvpbcG9u3bELK/Rsqo6NLqDQpHstfDdk+r5t+t4lLyErRSrNM8kktapCANl1UKFfvNvtvXtu4o4YCYUSJHPS07ePyijCY1PuOnj6aXrbPz9Eiylop/sphEQOnZJF6h66017m/lin5k53d4IpMsJo6kPU1aFoxsAYm+L4gSbB7afc4sIvo9AjZWzEjF5Y5GcqCSY7ru3cnuT7dsb5uQ0bLPB1XAklMpbSLBKhaX22ANm9/0w9tfDWlhQvB6xEXtHOh3Rre/yrFOdmbNw5YZchnVS+uTSUsAtS6fXoujuDsdvOJPNPMz5YxxwxCWWS6DMVACgk9gSTQbYfun5A+Z/lVHzQzUszaY2WQIaCqYxsdXgCrPv5NYk8X5fy+fRC9OvdXRlII+Roqd/wDH54rZsEHG1Ze7He1+LzInyikIkT79/rrSTzTx587Blx0G0s5DxB/2kivo6asF3/hatuopoEXhi+keVxkSFACn9oSewAJAoA6txuO1LW94tJuVoSsCLqRYHDqB5IZW3Jsm2Wye5s4947Hl8wDk5JVV3XVoDKH072QDe1XvWJhi2S412ae6gqJFzAnXyF6dnSFJIFh87z9KUs/zNPkI4IYostH9lrMJ6khBJckalb0A0aZgdz8jWTZ+d+K5aVQiiVAEBLG8uwDsT6qDgByNvFV5LDn+T8tmmSUszUoAKspDAAC7o3sB8tvxxPj5dhV4XCnVAgSMlj6VClfzOliLPvh5xuFSmQnvkKCrbnxPPnemjLAtz/R1qm5sas7w/YkdbtqYUTQvbY/n37e+KfgfOmafMwrK0RikmaEqsekg6dSm9R7Wq/O/zw+Zjh8cjI7oGaM2hP3T7+2IUPK2WRkZYlBR9am2+OgNW53NAVfasV2cZhwz2biJISRoLGVGRy1FC3L3f9elWuDBgxi0qpuYeCy5jQElVEXcoUJ1MCNJJDDYe3ub8DFY/JkitG0M6oyJGAxjJOtEKFvjohl2Km/O/tGzOeVOLl5ZOkqJps9iGVCFJPwqWZ2vb1RVfjG7h3P6yOBII4Y5ATHIXuqBYawaBsDwe+293jrGU8TZYSnDmUBGY90RC9QZHesOsaVAvAocJcKZNjMnbTfmdqb8Q+L8MXMRNG210QavSw3Bo7HfuDsRY84o/o+zUjwSdV3ciTuxJNtHGx79hqYnT4vE3mGLNkr9WYaSNLKNAYE/e1MDQrbYWO4DXQxFYVWHxZZzgFJ1NhzqwQQYNJ2QnzMfTETMXVzGiBmZNCWAgjtVYUponTsupmG+HPlng8kCN1ZHd3IJBdnC1fYt3JJN0AOwAobq3EMvNkWjbVDqVToAoncAEaHcO9VWsdwzWFNYbeGcyQzaQHVZGA+zJog1uo1Aa69x7Y1uJB1xntGUyg6qA5HfkKDrrWcJBEx5+lWuDBgxzFKoHGuMplY+pIHK6gvoXUbN15H4fiQO5xCzvOeVjjLiRZCNPoRkLerfsWA2G532AOLmaFXUqwDKwIKkWCD3BHkY55y9w6JOIiMgERvOEDG6YPan5mlY2fK33F418Dh2Hm1qcBlAm245dP30qniHVtqSBoox4GD610KCXUqtTDUAaYURYuiPBHkYyklCi2IA9yQP78ZYruL8KM2mioKk7MupTqFbi968YoYdDTjoS4rKnnEx70qw4VJTKRJrdBxNGeRLpozvZG+12N7oe5xl/pOLSG6kekmg2paJHi7xUZ3hCRa55HVVBck6CaVkKAVvdE9vyxhkeW/slHUDAkuDpP300g7m9tm/LxjZOE4cUhfakCE/0n4oOYAxGsHwNUg7iZKcg332mx+vpTDrHuN+3zx5HKGFqQR7gg/3YWV5ccz7ikCadfpJNR6BQ7gea/zxbcB4P9XRlLBixvYEAUAPJ+V/n7AYr4vBYRlrMh/MogHKBzmQTOw+ulSNPvLXCkQJN5961ZHBgODGQKuV7gwYMNo0YMGDCpUp/SLxKeLLgws0Y3ZpQSCukWBQU2DuT22Xzha4nxjMRZ36ysMInOW9cbliFX7E0GWr3oD+32x0LjfBkzULQyFgrd9JAPYjyD4JxFzPKcEkhkcOSY+n8RrT6Pbe/Qvf2PvjewWOw7TQS4n/AJA21Bjr7jxpwKRqPduvjS/xH6SijJ04C6mNJHstdOoYqlKQSAfvEWRW3c17cYkysvE5Y+mWDxG3DkabzF2NQ3pasVQrY1hnz/IeVm0akYBFCDS1elQABdFhsANiO3vvibPyxl3EoZL6xBk9TerTqre9vibt+8cPTi8A2kBCDeM3WFA8+hoDLaR4/KajJLM/D3bM9PqNHI1J8Ok2VHc76avc7+ThM5U5vmhWGGoJIgsg0pfUUoJGBY6iBZUggqCAQfx6U2TQx9KqTToobUtVQ9tsRchy9l4bMcSgldJJtiV9rYnY+R5rFdnG4dLbiHETmMgbC3jaKKSMpBHv340l8L57zJcluhKrxuwRAQYmU0AxDE1exB9Qse+KrKcTfNZhZJHjdmy8+yrQQdM+hhfceR+RsUT03LcGhj1aIkGsU216h7G7sfLtjXDy9l0fWsKBqIur2bv32NjY/LbtiyniWFQVFDcEiARHseWsXp5Wm8DWuaycw5mLK5WOFxAuhvUiru+uSr1KwAsdvTZ1b9gLSbmSZ85k9WYIjkEBKQsp9UgT4l7sjMSt7lQQQPJfn4bEVCmKMqvwgotD8BVDB/o6LWJOmmsdm0ixtWx8bbX7bYarimHVJ7K/evbfyphIO3P9elScGDBjn6bRjCaYKpY3QFmgSdvkNzjPBgjW9KkDmzmaGXXGICZY0JEjOkRQlboE3q8Wnn2Io4XEzCa02VwFYsFljjNWuwY3Vk9lpj4Oxw/c9ZWI5V3dY9doAxA1UXW1U/FZXVQHzwiZnhsccUMqG5G6jMjAMqGJtINHbQTsQ12LO1HHpPA8Q0cHlbBTJy6k94JkmQRAPSI6609k4hKFpSr4jY6RvyOtPnKPHoJl6eXhkiVQSbX02av1WSzEm999jeLDmSOU5dhDq1WthTTFbGoKbFHTfY37b1ifl0UKAgULXpC0Fo+1bVjZjhF4lIxQfbRYGYUc03m/Od6rlBU2UqOo1Fq5Xw+KR8ysO6vI7gtLrJVY0DAUTqqjsLFaifOLDmDgE2XhMj9KWMEawoYEAmrFn3I38bfiJGWyWYfiSZj6tIkZke9bINKtEqajvvupNCxuACcX/OUM8mWMeXjEhkOlt1Gle9gMy2brz747/E/xJikYthtlaQ2UpzJ7uUE/GJ2jxrnW+EMKbWpxJKgTBMz0PsVnynxIzQepizRsULHuwoMrH3JRls+SDi2zDUjGwKUmzvVDvXmsUHJfDJIUkEiFLKaQSpJCoBfpYgdvfxibzTmwmWkBIDSKY1HklxWw80CWPsATjiuIstHiS28NBQVWi4g8ugrdwZcUwjtPigTOs1Sco8YYEjMSOA8SyDqOWorqMnqPw+kq2nts1djhe4flBPmqzJMTzsHjliJUg2xMe+6EhhW5IYDvZGPMh6suksxDxSs7Ie+hg7DpGvOmtI82y1tvZ8Z5bkXLpIxe2pnG5MMhJKla30iwjV7BtrY43ilpp1UKylfdtsRy89QddN6vussOAGddOh6/an5FoAb7CtySdvcncn54Sed+P6i+XRwmhQ0hui5NFY199jqJ/wD4bvlPjsmYjYSxsrx6QWo6ZLHxKaAvbcC6se9CTxjhMMqlXSjJt1FQFhVfe0mvHfxjnMOBhcVDwkjlfz62p2GWlDgUoTFU+fzCycJUhgw0RKxvypQMD8wQbxZ5fOmNspEzsS6G7C+qlBFk7jftXfzjyXhsTZToDqLGAq2EIY1W9ad7rc1741LwmMvl3Mk7NCKUtH3skeo9Px2Haqv5mwFtKQUqmMyzpzT3duetVOzP8wpcWiPO/wCRUDh2dWSTrSvmGKMSoVWKKCvmhpFAkeDtud8WfAeYfrDMCqId6XUS1A0b9NeRuD5O22JOWgjii6J1sACCdDbhu/wrXn8ca+CcMWMsySTuCAoWQmlAJPpBArv3GHOu4VxlwqSc1gg7Redovrf1oOh0upKLIvP2q1ODAcGMMVJXmrBqwYMKjRqwasGDCilRqwasGDCilRqwasGDCilRqwasGDCilRqwasGDCilRqwasGDCilRqwasGDCilRqx7eDBhUqhcS4XFOFEq6gragNTLvRH3SL2J2PvjTJy7ligToRaRZFLpKk9yGWmBPuDgwYnTiHUABKyANLm3hQqblYFjRUQUqKFUbmgooCzudhjbqwYMQkyZNKi8GrBgwKVGrGnN5OOUASxo4BsB1DAH33GDBgglJkUq2QxhAFQBQOwUAAfgBsMZasGDANzelRqwasGDCilRqwasGDCpUasGrBgwopUFsGDBhwFKv/9k=">
            <a:hlinkClick r:id="rId2"/>
            <a:extLst>
              <a:ext uri="{FF2B5EF4-FFF2-40B4-BE49-F238E27FC236}">
                <a16:creationId xmlns:a16="http://schemas.microsoft.com/office/drawing/2014/main" id="{FE47401D-FAB8-3974-E2D0-BD7CA7024A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433" y="411163"/>
            <a:ext cx="4064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5011C9-1FAB-3691-3D22-2722D4711EE7}"/>
              </a:ext>
            </a:extLst>
          </p:cNvPr>
          <p:cNvSpPr txBox="1">
            <a:spLocks/>
          </p:cNvSpPr>
          <p:nvPr/>
        </p:nvSpPr>
        <p:spPr>
          <a:xfrm>
            <a:off x="613833" y="702440"/>
            <a:ext cx="9552878" cy="601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latin typeface="Arial"/>
                <a:cs typeface="Arial"/>
              </a:rPr>
              <a:t>National promotion campaign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904E60-14A7-95F3-E5D0-CFCA8F637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833" y="1472943"/>
            <a:ext cx="11050700" cy="386947"/>
          </a:xfrm>
        </p:spPr>
        <p:txBody>
          <a:bodyPr numCol="1"/>
          <a:lstStyle/>
          <a:p>
            <a:r>
              <a:rPr lang="en-GB" b="1" i="1" dirty="0"/>
              <a:t>'Tap the App'</a:t>
            </a:r>
            <a:endParaRPr lang="en-GB" b="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1F15F-C453-B23D-999C-1ACA1665AB17}"/>
              </a:ext>
            </a:extLst>
          </p:cNvPr>
          <p:cNvSpPr txBox="1"/>
          <p:nvPr/>
        </p:nvSpPr>
        <p:spPr>
          <a:xfrm>
            <a:off x="613833" y="2120380"/>
            <a:ext cx="52112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6"/>
                </a:solidFill>
              </a:rPr>
              <a:t>NHS England has launched a campaign to encourage greater use of the NHS App. ​</a:t>
            </a:r>
          </a:p>
          <a:p>
            <a:endParaRPr lang="en-GB" sz="2000" dirty="0">
              <a:solidFill>
                <a:schemeClr val="accent6"/>
              </a:solidFill>
            </a:endParaRPr>
          </a:p>
          <a:p>
            <a:r>
              <a:rPr lang="en-GB" sz="2000" dirty="0">
                <a:solidFill>
                  <a:schemeClr val="accent6"/>
                </a:solidFill>
              </a:rPr>
              <a:t>It shows how to conveniently access essential health and care services you simply need to ‘tap the App’. ​</a:t>
            </a:r>
          </a:p>
          <a:p>
            <a:endParaRPr lang="en-GB" sz="2000" dirty="0">
              <a:solidFill>
                <a:schemeClr val="accent6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8AA556-2F07-7A3D-9F7C-58943A097F87}"/>
              </a:ext>
            </a:extLst>
          </p:cNvPr>
          <p:cNvGrpSpPr/>
          <p:nvPr/>
        </p:nvGrpSpPr>
        <p:grpSpPr>
          <a:xfrm>
            <a:off x="6891867" y="1434816"/>
            <a:ext cx="4590832" cy="4588303"/>
            <a:chOff x="7062546" y="1284666"/>
            <a:chExt cx="4420153" cy="4417718"/>
          </a:xfrm>
        </p:grpSpPr>
        <p:pic>
          <p:nvPicPr>
            <p:cNvPr id="1041" name="Picture 17" descr="A finger touching a phone&#10;&#10;Description automatically generated">
              <a:extLst>
                <a:ext uri="{FF2B5EF4-FFF2-40B4-BE49-F238E27FC236}">
                  <a16:creationId xmlns:a16="http://schemas.microsoft.com/office/drawing/2014/main" id="{6FD78CF1-6E90-F6A3-AD47-F6B4B1632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546" y="1284666"/>
              <a:ext cx="2144334" cy="214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A hand holding a phone and a computer&#10;&#10;Description automatically generated">
              <a:extLst>
                <a:ext uri="{FF2B5EF4-FFF2-40B4-BE49-F238E27FC236}">
                  <a16:creationId xmlns:a16="http://schemas.microsoft.com/office/drawing/2014/main" id="{E345FA44-B50B-5C50-6A58-92A9F8CD8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365" y="1284666"/>
              <a:ext cx="2144334" cy="214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 descr="A finger on a phone&#10;&#10;Description automatically generated">
              <a:extLst>
                <a:ext uri="{FF2B5EF4-FFF2-40B4-BE49-F238E27FC236}">
                  <a16:creationId xmlns:a16="http://schemas.microsoft.com/office/drawing/2014/main" id="{912BBB1F-DF19-D822-B7D9-7C7FB2F3E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546" y="3558050"/>
              <a:ext cx="2144334" cy="214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A finger pointing at a phone screen&#10;&#10;Description automatically generated">
              <a:extLst>
                <a:ext uri="{FF2B5EF4-FFF2-40B4-BE49-F238E27FC236}">
                  <a16:creationId xmlns:a16="http://schemas.microsoft.com/office/drawing/2014/main" id="{DF8B977D-A095-103F-8170-DEA31F080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8365" y="3558050"/>
              <a:ext cx="2144334" cy="2144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26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8F06F-E8A3-3445-8DEA-D6D70BE9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B0EEA1-D9BF-354E-80D3-EE1A9C112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963375"/>
              </p:ext>
            </p:extLst>
          </p:nvPr>
        </p:nvGraphicFramePr>
        <p:xfrm>
          <a:off x="575733" y="1297186"/>
          <a:ext cx="10498667" cy="484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2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A959C-1382-DE43-84E8-07AAF6D96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9CA959C-1382-DE43-84E8-07AAF6D96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FA68E-6D01-2F4F-A37C-659ED93C3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94FA68E-6D01-2F4F-A37C-659ED93C3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55CF5D-15DD-5148-A8A4-508B167C9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F55CF5D-15DD-5148-A8A4-508B167C9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B20A81-F24E-624B-93C0-478A5BA0C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1B20A81-F24E-624B-93C0-478A5BA0C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7B6AB-07D7-6C4E-A57E-1F6789F5B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607B6AB-07D7-6C4E-A57E-1F6789F5B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148283-8722-7D4E-BFE8-E77F3F0A1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E148283-8722-7D4E-BFE8-E77F3F0A1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EBF79-C921-C84A-B373-9E4B7030D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711C4-48C0-974B-94CB-45A307462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90FC85-B8E9-F947-B730-39476281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D7F3-5935-154F-BE62-2116E6852E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7" y="698500"/>
            <a:ext cx="121793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B3FA97-B347-FF47-8C4C-B1999DAFC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Tutorials</a:t>
            </a:r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6DD37735-95C3-E141-B116-38E92C1327FC}"/>
              </a:ext>
            </a:extLst>
          </p:cNvPr>
          <p:cNvSpPr/>
          <p:nvPr/>
        </p:nvSpPr>
        <p:spPr>
          <a:xfrm>
            <a:off x="202954" y="1507066"/>
            <a:ext cx="3742267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Register</a:t>
            </a: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917ABEAA-B387-0F40-A23F-46668BE54097}"/>
              </a:ext>
            </a:extLst>
          </p:cNvPr>
          <p:cNvSpPr/>
          <p:nvPr/>
        </p:nvSpPr>
        <p:spPr>
          <a:xfrm>
            <a:off x="4233087" y="1507066"/>
            <a:ext cx="3742267" cy="1320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GP record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790C88B9-A962-6D40-B654-864B92650598}"/>
              </a:ext>
            </a:extLst>
          </p:cNvPr>
          <p:cNvSpPr/>
          <p:nvPr/>
        </p:nvSpPr>
        <p:spPr>
          <a:xfrm>
            <a:off x="8093887" y="1507066"/>
            <a:ext cx="3742267" cy="1320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Prescriptions</a:t>
            </a: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8EB0F4D6-A41F-3048-BE82-2BEFC6E88D20}"/>
              </a:ext>
            </a:extLst>
          </p:cNvPr>
          <p:cNvSpPr/>
          <p:nvPr/>
        </p:nvSpPr>
        <p:spPr>
          <a:xfrm>
            <a:off x="202954" y="3217333"/>
            <a:ext cx="3742267" cy="1320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NHS services</a:t>
            </a: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D2C62D6A-62BD-8A42-862E-56BED14A9981}"/>
              </a:ext>
            </a:extLst>
          </p:cNvPr>
          <p:cNvSpPr/>
          <p:nvPr/>
        </p:nvSpPr>
        <p:spPr>
          <a:xfrm>
            <a:off x="4233087" y="3217333"/>
            <a:ext cx="3742267" cy="1320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Helping others</a:t>
            </a:r>
          </a:p>
        </p:txBody>
      </p:sp>
      <p:sp>
        <p:nvSpPr>
          <p:cNvPr id="11" name="Rectangle 10">
            <a:hlinkClick r:id="rId7"/>
            <a:extLst>
              <a:ext uri="{FF2B5EF4-FFF2-40B4-BE49-F238E27FC236}">
                <a16:creationId xmlns:a16="http://schemas.microsoft.com/office/drawing/2014/main" id="{62989FA9-F1B2-A54C-AFA6-853D10EF207A}"/>
              </a:ext>
            </a:extLst>
          </p:cNvPr>
          <p:cNvSpPr/>
          <p:nvPr/>
        </p:nvSpPr>
        <p:spPr>
          <a:xfrm>
            <a:off x="8093887" y="3217333"/>
            <a:ext cx="3742267" cy="1320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111 online</a:t>
            </a:r>
          </a:p>
        </p:txBody>
      </p:sp>
    </p:spTree>
    <p:extLst>
      <p:ext uri="{BB962C8B-B14F-4D97-AF65-F5344CB8AC3E}">
        <p14:creationId xmlns:p14="http://schemas.microsoft.com/office/powerpoint/2010/main" val="29419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0C6F6E-C036-4C40-8D58-F5E57A24D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83ECE-94C8-7A4A-A6EB-24CC1BBE4C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150FE6-B2AC-EA42-89AC-9D7C4050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9D7A0-E77E-614A-87CC-F1B95BB8E4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11" y="0"/>
            <a:ext cx="12064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8F06F-E8A3-3445-8DEA-D6D70BE9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B0EEA1-D9BF-354E-80D3-EE1A9C112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993430"/>
              </p:ext>
            </p:extLst>
          </p:nvPr>
        </p:nvGraphicFramePr>
        <p:xfrm>
          <a:off x="575733" y="1297186"/>
          <a:ext cx="10498667" cy="484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88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A959C-1382-DE43-84E8-07AAF6D96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9CA959C-1382-DE43-84E8-07AAF6D96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FA68E-6D01-2F4F-A37C-659ED93C3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94FA68E-6D01-2F4F-A37C-659ED93C3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55CF5D-15DD-5148-A8A4-508B167C9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F55CF5D-15DD-5148-A8A4-508B167C9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B20A81-F24E-624B-93C0-478A5BA0C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1B20A81-F24E-624B-93C0-478A5BA0C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7B6AB-07D7-6C4E-A57E-1F6789F5B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607B6AB-07D7-6C4E-A57E-1F6789F5B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148283-8722-7D4E-BFE8-E77F3F0A1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E148283-8722-7D4E-BFE8-E77F3F0A1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9E03D9-93B1-AC4B-B36E-F27E59349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454" y="212781"/>
            <a:ext cx="3634097" cy="604999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3C8A75-B6CB-524A-8AB1-2F55778ADF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223" y="-1"/>
            <a:ext cx="3700018" cy="63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50C2A1-34FF-EA4C-AF46-D4233DCBF4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203922"/>
              </p:ext>
            </p:extLst>
          </p:nvPr>
        </p:nvGraphicFramePr>
        <p:xfrm>
          <a:off x="431800" y="1497013"/>
          <a:ext cx="11088688" cy="469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6481AA9-F844-6342-8348-8C0FA77D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I do now?</a:t>
            </a:r>
          </a:p>
        </p:txBody>
      </p:sp>
    </p:spTree>
    <p:extLst>
      <p:ext uri="{BB962C8B-B14F-4D97-AF65-F5344CB8AC3E}">
        <p14:creationId xmlns:p14="http://schemas.microsoft.com/office/powerpoint/2010/main" val="36126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39364-7642-114B-8D2F-C542A0A4CB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496" y="961696"/>
            <a:ext cx="7539421" cy="424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934E60-0CA6-994C-B336-117B50ECC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857128"/>
              </p:ext>
            </p:extLst>
          </p:nvPr>
        </p:nvGraphicFramePr>
        <p:xfrm>
          <a:off x="431800" y="1297187"/>
          <a:ext cx="11088688" cy="489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DCB38CF-14EF-3040-B5C1-233B9B93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topics</a:t>
            </a:r>
          </a:p>
        </p:txBody>
      </p:sp>
    </p:spTree>
    <p:extLst>
      <p:ext uri="{BB962C8B-B14F-4D97-AF65-F5344CB8AC3E}">
        <p14:creationId xmlns:p14="http://schemas.microsoft.com/office/powerpoint/2010/main" val="22114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1C2E-B734-C746-AE3B-101863FF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688" y="172261"/>
            <a:ext cx="5644146" cy="6555109"/>
          </a:xfrm>
        </p:spPr>
        <p:txBody>
          <a:bodyPr>
            <a:noAutofit/>
          </a:bodyPr>
          <a:lstStyle/>
          <a:p>
            <a:r>
              <a:rPr lang="en-US" sz="3200" dirty="0"/>
              <a:t>In case of emergency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NHS App &amp; demo</a:t>
            </a:r>
            <a:br>
              <a:rPr lang="en-US" sz="3200" b="1" dirty="0"/>
            </a:br>
            <a:r>
              <a:rPr lang="en-US" i="1" dirty="0"/>
              <a:t>Ask questions</a:t>
            </a:r>
            <a:endParaRPr lang="en-US" sz="3200" b="1" i="1" dirty="0"/>
          </a:p>
          <a:p>
            <a:r>
              <a:rPr lang="en-US" sz="3200" dirty="0"/>
              <a:t>Future topics</a:t>
            </a:r>
          </a:p>
          <a:p>
            <a:r>
              <a:rPr lang="en-US" sz="3200" dirty="0"/>
              <a:t>Update on PC buying - Andy</a:t>
            </a:r>
          </a:p>
          <a:p>
            <a:r>
              <a:rPr lang="en-US" sz="3200" dirty="0"/>
              <a:t>Tea, coffee biscuits</a:t>
            </a:r>
          </a:p>
          <a:p>
            <a:r>
              <a:rPr lang="en-US" sz="3200" dirty="0"/>
              <a:t>After tea break:</a:t>
            </a:r>
            <a:br>
              <a:rPr lang="en-US" sz="3200" dirty="0"/>
            </a:br>
            <a:r>
              <a:rPr lang="en-US" sz="3200" dirty="0">
                <a:solidFill>
                  <a:srgbClr val="00B050"/>
                </a:solidFill>
              </a:rPr>
              <a:t>Helpers help you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olidFill>
                  <a:srgbClr val="C00000"/>
                </a:solidFill>
              </a:rPr>
              <a:t>Next session: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Tue 24 June 2025, 10am intermediate topic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Alister explains all about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Flight simulators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6D4E0-7FB6-5840-803D-EF1B415EEE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440" y="629083"/>
            <a:ext cx="3631474" cy="36314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E1C1AC-6360-AB4F-B504-D7C3A69EF7C9}"/>
              </a:ext>
            </a:extLst>
          </p:cNvPr>
          <p:cNvSpPr/>
          <p:nvPr/>
        </p:nvSpPr>
        <p:spPr>
          <a:xfrm>
            <a:off x="6435556" y="4524515"/>
            <a:ext cx="458324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NHS App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8200-0AA9-D84D-982F-4E3A51B1B0E2}"/>
              </a:ext>
            </a:extLst>
          </p:cNvPr>
          <p:cNvSpPr txBox="1"/>
          <p:nvPr/>
        </p:nvSpPr>
        <p:spPr>
          <a:xfrm>
            <a:off x="6911440" y="5807631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 Surplice, u3a Computer Group</a:t>
            </a:r>
          </a:p>
        </p:txBody>
      </p:sp>
    </p:spTree>
    <p:extLst>
      <p:ext uri="{BB962C8B-B14F-4D97-AF65-F5344CB8AC3E}">
        <p14:creationId xmlns:p14="http://schemas.microsoft.com/office/powerpoint/2010/main" val="551927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EA9875-4869-2C8F-15C6-0B6A8135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002268"/>
            <a:ext cx="4643853" cy="2507695"/>
          </a:xfrm>
        </p:spPr>
        <p:txBody>
          <a:bodyPr/>
          <a:lstStyle/>
          <a:p>
            <a:r>
              <a:rPr lang="en-GB" sz="4800" dirty="0"/>
              <a:t>The NHS App </a:t>
            </a:r>
            <a:endParaRPr lang="en-US" sz="40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1C468B-859A-64E3-3562-C0E981700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777" y="5271649"/>
            <a:ext cx="5856272" cy="1024967"/>
          </a:xfrm>
        </p:spPr>
        <p:txBody>
          <a:bodyPr>
            <a:normAutofit fontScale="77500" lnSpcReduction="20000"/>
          </a:bodyPr>
          <a:lstStyle/>
          <a:p>
            <a:r>
              <a:rPr lang="en-GB" sz="2800" dirty="0"/>
              <a:t>June 2025</a:t>
            </a:r>
          </a:p>
          <a:p>
            <a:r>
              <a:rPr lang="en-GB" dirty="0"/>
              <a:t>Ken Surplice</a:t>
            </a:r>
          </a:p>
          <a:p>
            <a:r>
              <a:rPr lang="en-GB" dirty="0"/>
              <a:t>u3a Computer Group Basingstoke - Old Basing</a:t>
            </a:r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9699C35-835A-B57D-EE7D-1F1767874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777" y="3728040"/>
            <a:ext cx="4086734" cy="1325532"/>
          </a:xfrm>
        </p:spPr>
        <p:txBody>
          <a:bodyPr numCol="1">
            <a:noAutofit/>
          </a:bodyPr>
          <a:lstStyle/>
          <a:p>
            <a:r>
              <a:rPr lang="en-GB" b="1" dirty="0">
                <a:latin typeface="Arial"/>
                <a:cs typeface="Calibri"/>
              </a:rPr>
              <a:t>Learn, laugh, live ​</a:t>
            </a:r>
          </a:p>
        </p:txBody>
      </p:sp>
    </p:spTree>
    <p:extLst>
      <p:ext uri="{BB962C8B-B14F-4D97-AF65-F5344CB8AC3E}">
        <p14:creationId xmlns:p14="http://schemas.microsoft.com/office/powerpoint/2010/main" val="46854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EA9875-4869-2C8F-15C6-0B6A81352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002268"/>
            <a:ext cx="4643853" cy="2507695"/>
          </a:xfrm>
        </p:spPr>
        <p:txBody>
          <a:bodyPr/>
          <a:lstStyle/>
          <a:p>
            <a:r>
              <a:rPr lang="en-GB" sz="4800" dirty="0"/>
              <a:t>The NHS App </a:t>
            </a:r>
            <a:endParaRPr lang="en-US" sz="4000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9699C35-835A-B57D-EE7D-1F1767874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777" y="3728040"/>
            <a:ext cx="4086734" cy="1325532"/>
          </a:xfrm>
        </p:spPr>
        <p:txBody>
          <a:bodyPr numCol="1">
            <a:noAutofit/>
          </a:bodyPr>
          <a:lstStyle/>
          <a:p>
            <a:r>
              <a:rPr lang="en-GB" b="1" dirty="0">
                <a:latin typeface="Arial"/>
                <a:cs typeface="Calibri"/>
              </a:rPr>
              <a:t>Helping people to stay well, get well and manage their health ​</a:t>
            </a:r>
          </a:p>
        </p:txBody>
      </p:sp>
    </p:spTree>
    <p:extLst>
      <p:ext uri="{BB962C8B-B14F-4D97-AF65-F5344CB8AC3E}">
        <p14:creationId xmlns:p14="http://schemas.microsoft.com/office/powerpoint/2010/main" val="33532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B59C46-2652-5A48-967D-E29EE9632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0494" y="3134942"/>
            <a:ext cx="1982206" cy="19161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ECDB0-C58D-1849-A1DD-B92CA60A27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Elaine, ex u3a business secretary: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07EE1D-89AE-F448-9AD8-248D8DFB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look at the NHS app?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08F6A-8189-154A-B741-33AA7CBA24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9" y="3134942"/>
            <a:ext cx="1985644" cy="2170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6BB72-104B-2D40-BAB6-D2FB93467F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043" y="2929123"/>
            <a:ext cx="3244815" cy="2582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BE40DF-0DDB-8147-8455-3A8399CBA2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304" y="2681806"/>
            <a:ext cx="3111306" cy="1810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1ACC7-9EAA-AD4F-AFA1-A10405CD6B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305" y="4548135"/>
            <a:ext cx="3111306" cy="17501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D6FC19-AAF8-9644-80DA-5B8EC69362D9}"/>
              </a:ext>
            </a:extLst>
          </p:cNvPr>
          <p:cNvSpPr/>
          <p:nvPr/>
        </p:nvSpPr>
        <p:spPr>
          <a:xfrm>
            <a:off x="5838043" y="5305913"/>
            <a:ext cx="345589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Practice closed.</a:t>
            </a: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problem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3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8F06F-E8A3-3445-8DEA-D6D70BE9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B0EEA1-D9BF-354E-80D3-EE1A9C112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4179687"/>
              </p:ext>
            </p:extLst>
          </p:nvPr>
        </p:nvGraphicFramePr>
        <p:xfrm>
          <a:off x="575733" y="1297186"/>
          <a:ext cx="10498667" cy="484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5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A959C-1382-DE43-84E8-07AAF6D96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9CA959C-1382-DE43-84E8-07AAF6D96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FA68E-6D01-2F4F-A37C-659ED93C3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94FA68E-6D01-2F4F-A37C-659ED93C3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55CF5D-15DD-5148-A8A4-508B167C9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F55CF5D-15DD-5148-A8A4-508B167C9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B20A81-F24E-624B-93C0-478A5BA0C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1B20A81-F24E-624B-93C0-478A5BA0C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7B6AB-07D7-6C4E-A57E-1F6789F5B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607B6AB-07D7-6C4E-A57E-1F6789F5B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148283-8722-7D4E-BFE8-E77F3F0A1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E148283-8722-7D4E-BFE8-E77F3F0A1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663DF3-329E-2258-1A12-ACAC14AB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202312"/>
            <a:ext cx="7997080" cy="4941035"/>
          </a:xfrm>
        </p:spPr>
        <p:txBody>
          <a:bodyPr numCol="1"/>
          <a:lstStyle/>
          <a:p>
            <a:pPr algn="l" rtl="0" fontAlgn="base">
              <a:spcAft>
                <a:spcPts val="1200"/>
              </a:spcAft>
            </a:pPr>
            <a:r>
              <a:rPr lang="en-GB" sz="1800" b="1" i="0" u="none" strike="noStrike" dirty="0">
                <a:effectLst/>
              </a:rPr>
              <a:t>Owned and run by the NHS, the NHS App enables people to access digital health and care services</a:t>
            </a:r>
            <a:endParaRPr lang="en-GB" sz="1800" dirty="0"/>
          </a:p>
          <a:p>
            <a:pPr fontAlgn="base">
              <a:spcAft>
                <a:spcPts val="1200"/>
              </a:spcAft>
            </a:pPr>
            <a:r>
              <a:rPr lang="en-GB" sz="1800" b="0" i="0" dirty="0">
                <a:effectLst/>
              </a:rPr>
              <a:t>It’s </a:t>
            </a:r>
            <a:r>
              <a:rPr lang="en-GB" sz="1800" dirty="0"/>
              <a:t>a</a:t>
            </a:r>
            <a:r>
              <a:rPr lang="en-GB" sz="1800" b="0" i="0" u="none" strike="noStrike" dirty="0">
                <a:effectLst/>
              </a:rPr>
              <a:t>vailable to anyone 13 years and over, who is registered with an NHS GP practice in England or the Isle of Man</a:t>
            </a:r>
            <a:endParaRPr lang="en-GB" sz="1800" dirty="0"/>
          </a:p>
          <a:p>
            <a:pPr fontAlgn="base">
              <a:spcAft>
                <a:spcPts val="1200"/>
              </a:spcAft>
            </a:pPr>
            <a:r>
              <a:rPr lang="en-GB" sz="1800" dirty="0"/>
              <a:t>It's a s</a:t>
            </a:r>
            <a:r>
              <a:rPr lang="en-GB" sz="1800" b="0" i="0" u="none" strike="noStrike" dirty="0">
                <a:effectLst/>
              </a:rPr>
              <a:t>afe and simple way to access a range of NHS services on your smartphone or tablet - anytime, anywhere</a:t>
            </a:r>
          </a:p>
          <a:p>
            <a:pPr fontAlgn="base"/>
            <a:r>
              <a:rPr lang="en-GB" sz="1800" dirty="0"/>
              <a:t>All NHS App services can also be accessed online, through the NHS website</a:t>
            </a:r>
          </a:p>
          <a:p>
            <a:pPr fontAlgn="base">
              <a:spcAft>
                <a:spcPts val="1200"/>
              </a:spcAft>
            </a:pPr>
            <a:endParaRPr lang="en-GB" sz="1800" dirty="0"/>
          </a:p>
          <a:p>
            <a:pPr fontAlgn="base">
              <a:spcAft>
                <a:spcPts val="1200"/>
              </a:spcAft>
            </a:pPr>
            <a:r>
              <a:rPr lang="en-GB" sz="1800" b="1" u="sng" dirty="0"/>
              <a:t>New and improved </a:t>
            </a:r>
          </a:p>
          <a:p>
            <a:pPr fontAlgn="base">
              <a:spcAft>
                <a:spcPts val="1200"/>
              </a:spcAft>
            </a:pPr>
            <a:r>
              <a:rPr lang="en-GB" sz="1800" dirty="0"/>
              <a:t>After extensive user testing, the NHS App has undergone a recent redesign to make it even more user friendly and easier to navigate.</a:t>
            </a:r>
          </a:p>
          <a:p>
            <a:pPr>
              <a:spcAft>
                <a:spcPts val="1200"/>
              </a:spcAft>
            </a:pPr>
            <a:endParaRPr lang="en-GB" sz="1800" b="1" dirty="0"/>
          </a:p>
          <a:p>
            <a:pPr>
              <a:spcAft>
                <a:spcPts val="1200"/>
              </a:spcAft>
            </a:pPr>
            <a:r>
              <a:rPr lang="en-GB" sz="1800" b="1" dirty="0"/>
              <a:t>Download the NHS App for yourself: </a:t>
            </a:r>
            <a:r>
              <a:rPr lang="en-GB" sz="1800" b="1" dirty="0">
                <a:hlinkClick r:id="rId2"/>
              </a:rPr>
              <a:t>https://www.nhs.uk/nhs-app/</a:t>
            </a:r>
            <a:r>
              <a:rPr lang="en-GB" sz="1800" b="1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20C345-0A48-2D93-0936-4A6E8AFF0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37127"/>
            <a:ext cx="11404154" cy="865186"/>
          </a:xfrm>
        </p:spPr>
        <p:txBody>
          <a:bodyPr>
            <a:normAutofit/>
          </a:bodyPr>
          <a:lstStyle/>
          <a:p>
            <a:r>
              <a:rPr lang="en-GB" dirty="0"/>
              <a:t>The NHS App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891291-7CE4-B240-82E9-E23229D5B9B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6726" y="1449072"/>
            <a:ext cx="2255628" cy="455491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45CE6F7-9B61-F245-BEA8-B3BDF4A66DA2}"/>
              </a:ext>
            </a:extLst>
          </p:cNvPr>
          <p:cNvSpPr/>
          <p:nvPr/>
        </p:nvSpPr>
        <p:spPr>
          <a:xfrm>
            <a:off x="2489200" y="2455817"/>
            <a:ext cx="4434114" cy="9985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EBB86-5BD2-6544-8511-0ADDCE709D01}"/>
              </a:ext>
            </a:extLst>
          </p:cNvPr>
          <p:cNvSpPr/>
          <p:nvPr/>
        </p:nvSpPr>
        <p:spPr>
          <a:xfrm>
            <a:off x="432000" y="1854926"/>
            <a:ext cx="7784537" cy="600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3FEB-890B-C193-BAE4-BBDB4100A3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99" y="1155616"/>
            <a:ext cx="11050700" cy="386947"/>
          </a:xfrm>
        </p:spPr>
        <p:txBody>
          <a:bodyPr numCol="1"/>
          <a:lstStyle/>
          <a:p>
            <a:r>
              <a:rPr lang="en-GB" b="1" dirty="0"/>
              <a:t>The NHS App helps you to*:</a:t>
            </a:r>
          </a:p>
          <a:p>
            <a:endParaRPr lang="en-GB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023E32-258B-EB3D-37C3-CF8DE94D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338892"/>
            <a:ext cx="11404154" cy="865186"/>
          </a:xfrm>
        </p:spPr>
        <p:txBody>
          <a:bodyPr>
            <a:normAutofit/>
          </a:bodyPr>
          <a:lstStyle/>
          <a:p>
            <a:r>
              <a:rPr lang="en-GB" dirty="0"/>
              <a:t>Why use the NHS App? </a:t>
            </a:r>
            <a:endParaRPr lang="en-GB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97F9F8-42D5-8CF5-BD4D-72A0DBECA546}"/>
              </a:ext>
            </a:extLst>
          </p:cNvPr>
          <p:cNvSpPr txBox="1"/>
          <p:nvPr/>
        </p:nvSpPr>
        <p:spPr>
          <a:xfrm>
            <a:off x="431999" y="1786833"/>
            <a:ext cx="4067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Get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Find NHS services near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Use NHS 111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Book GP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Manage your secondary care appointments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Contact your GP surgery using an online form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D7F4E1-9DCA-35C7-7660-13DFA1CEA7E0}"/>
              </a:ext>
            </a:extLst>
          </p:cNvPr>
          <p:cNvSpPr txBox="1"/>
          <p:nvPr/>
        </p:nvSpPr>
        <p:spPr>
          <a:xfrm>
            <a:off x="4499860" y="1786833"/>
            <a:ext cx="4067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Stay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View your prescription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Order repeat prescriptions and nominate a pharmacy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Book a COVID or Flu vaccine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Receive secure messages from your GP and healthcare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Search Health A-Z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4C7F56-6634-E6BA-308B-D8479158CA6A}"/>
              </a:ext>
            </a:extLst>
          </p:cNvPr>
          <p:cNvSpPr txBox="1"/>
          <p:nvPr/>
        </p:nvSpPr>
        <p:spPr>
          <a:xfrm>
            <a:off x="432000" y="4023795"/>
            <a:ext cx="40678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Manage Your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View your health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View test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View your NHS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Register for a GP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Make an organ donation decision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Link accounts to help manage the health care of someone you care for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ACFB76-33FC-8DA1-E545-3B452C59A5BB}"/>
              </a:ext>
            </a:extLst>
          </p:cNvPr>
          <p:cNvSpPr txBox="1"/>
          <p:nvPr/>
        </p:nvSpPr>
        <p:spPr>
          <a:xfrm>
            <a:off x="4499860" y="4023795"/>
            <a:ext cx="40678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6"/>
                </a:solidFill>
              </a:rPr>
              <a:t>Protect the NHS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It saves money by improving access to NHS services, lowering administrative and SMS messaging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</a:rPr>
              <a:t>It makes it easier for patients to digitally access services, helping patients receive the best care and supporting healthcare professionals to deliver it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6F1D39C-29F8-E745-FE73-562F78B76D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184" y="2004369"/>
            <a:ext cx="2892045" cy="4086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AA3A62-49FD-6E84-9E7B-06208C41CDA1}"/>
              </a:ext>
            </a:extLst>
          </p:cNvPr>
          <p:cNvSpPr txBox="1"/>
          <p:nvPr/>
        </p:nvSpPr>
        <p:spPr>
          <a:xfrm>
            <a:off x="8810436" y="1015818"/>
            <a:ext cx="289204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1F2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*The features available to you depend on what has been enabled by your local area</a:t>
            </a:r>
          </a:p>
        </p:txBody>
      </p:sp>
    </p:spTree>
    <p:extLst>
      <p:ext uri="{BB962C8B-B14F-4D97-AF65-F5344CB8AC3E}">
        <p14:creationId xmlns:p14="http://schemas.microsoft.com/office/powerpoint/2010/main" val="15868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D8F06F-E8A3-3445-8DEA-D6D70BE9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B0EEA1-D9BF-354E-80D3-EE1A9C1126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551564"/>
              </p:ext>
            </p:extLst>
          </p:nvPr>
        </p:nvGraphicFramePr>
        <p:xfrm>
          <a:off x="575732" y="1297186"/>
          <a:ext cx="11063273" cy="484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2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CA959C-1382-DE43-84E8-07AAF6D96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9CA959C-1382-DE43-84E8-07AAF6D96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4FA68E-6D01-2F4F-A37C-659ED93C3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94FA68E-6D01-2F4F-A37C-659ED93C3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55CF5D-15DD-5148-A8A4-508B167C91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F55CF5D-15DD-5148-A8A4-508B167C91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B20A81-F24E-624B-93C0-478A5BA0C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C1B20A81-F24E-624B-93C0-478A5BA0C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07B6AB-07D7-6C4E-A57E-1F6789F5B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607B6AB-07D7-6C4E-A57E-1F6789F5B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148283-8722-7D4E-BFE8-E77F3F0A1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E148283-8722-7D4E-BFE8-E77F3F0A1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02_NHSDigital_template_Plain_Blue_v1">
  <a:themeElements>
    <a:clrScheme name="Custom 1">
      <a:dk1>
        <a:srgbClr val="000000"/>
      </a:dk1>
      <a:lt1>
        <a:srgbClr val="003087"/>
      </a:lt1>
      <a:dk2>
        <a:srgbClr val="3E5264"/>
      </a:dk2>
      <a:lt2>
        <a:srgbClr val="00A499"/>
      </a:lt2>
      <a:accent1>
        <a:srgbClr val="768692"/>
      </a:accent1>
      <a:accent2>
        <a:srgbClr val="003087"/>
      </a:accent2>
      <a:accent3>
        <a:srgbClr val="3E5264"/>
      </a:accent3>
      <a:accent4>
        <a:srgbClr val="00A499"/>
      </a:accent4>
      <a:accent5>
        <a:srgbClr val="FFFFFF"/>
      </a:accent5>
      <a:accent6>
        <a:srgbClr val="424D58"/>
      </a:accent6>
      <a:hlink>
        <a:srgbClr val="003087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HSD-Refresh-Theme-NOV1120B">
  <a:themeElements>
    <a:clrScheme name="NHSD-REFRESH-NOV1120A">
      <a:dk1>
        <a:srgbClr val="FFFFFF"/>
      </a:dk1>
      <a:lt1>
        <a:srgbClr val="231F20"/>
      </a:lt1>
      <a:dk2>
        <a:srgbClr val="0072CE"/>
      </a:dk2>
      <a:lt2>
        <a:srgbClr val="E8EDEE"/>
      </a:lt2>
      <a:accent1>
        <a:srgbClr val="005EB8"/>
      </a:accent1>
      <a:accent2>
        <a:srgbClr val="919EA8"/>
      </a:accent2>
      <a:accent3>
        <a:srgbClr val="DDE1E4"/>
      </a:accent3>
      <a:accent4>
        <a:srgbClr val="003087"/>
      </a:accent4>
      <a:accent5>
        <a:srgbClr val="99C7EB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261E02930DF40A9B61B0AB18A45D2" ma:contentTypeVersion="49" ma:contentTypeDescription="Create a new document." ma:contentTypeScope="" ma:versionID="52e08bc040c633a0611a00a8501adf6c">
  <xsd:schema xmlns:xsd="http://www.w3.org/2001/XMLSchema" xmlns:xs="http://www.w3.org/2001/XMLSchema" xmlns:p="http://schemas.microsoft.com/office/2006/metadata/properties" xmlns:ns2="10820b01-01be-460b-80f3-3a9f56841c3b" xmlns:ns3="1a75aaad-3466-4017-a44a-cd72d7792456" targetNamespace="http://schemas.microsoft.com/office/2006/metadata/properties" ma:root="true" ma:fieldsID="a82afd89c3b4ad0aaa9906d815c9575d" ns2:_="" ns3:_="">
    <xsd:import namespace="10820b01-01be-460b-80f3-3a9f56841c3b"/>
    <xsd:import namespace="1a75aaad-3466-4017-a44a-cd72d7792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20b01-01be-460b-80f3-3a9f56841c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8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igrationWizId" ma:index="21" nillable="true" ma:displayName="MigrationWizId" ma:internalName="MigrationWizId">
      <xsd:simpleType>
        <xsd:restriction base="dms:Text"/>
      </xsd:simpleType>
    </xsd:element>
    <xsd:element name="MigrationWizIdPermissions" ma:index="22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23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4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5" nillable="true" ma:displayName="MigrationWizIdSecurityGroups" ma:internalName="MigrationWizIdSecurityGroups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5aaad-3466-4017-a44a-cd72d7792456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4d355a86-4410-4e5a-bfc7-94b24721f095}" ma:internalName="TaxCatchAll" ma:showField="CatchAllData" ma:web="1a75aaad-3466-4017-a44a-cd72d7792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10820b01-01be-460b-80f3-3a9f56841c3b" xsi:nil="true"/>
    <MigrationWizIdSecurityGroups xmlns="10820b01-01be-460b-80f3-3a9f56841c3b" xsi:nil="true"/>
    <MigrationWizIdPermissions xmlns="10820b01-01be-460b-80f3-3a9f56841c3b" xsi:nil="true"/>
    <lcf76f155ced4ddcb4097134ff3c332f xmlns="10820b01-01be-460b-80f3-3a9f56841c3b">
      <Terms xmlns="http://schemas.microsoft.com/office/infopath/2007/PartnerControls"/>
    </lcf76f155ced4ddcb4097134ff3c332f>
    <MigrationWizIdDocumentLibraryPermissions xmlns="10820b01-01be-460b-80f3-3a9f56841c3b" xsi:nil="true"/>
    <TaxCatchAll xmlns="1a75aaad-3466-4017-a44a-cd72d7792456" xsi:nil="true"/>
    <MigrationWizIdPermissionLevels xmlns="10820b01-01be-460b-80f3-3a9f56841c3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FAD59-75CA-4507-8772-301BDC1D5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820b01-01be-460b-80f3-3a9f56841c3b"/>
    <ds:schemaRef ds:uri="1a75aaad-3466-4017-a44a-cd72d77924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E08AEF-2EF0-4493-BD4E-7EC4BC262A43}">
  <ds:schemaRefs>
    <ds:schemaRef ds:uri="10820b01-01be-460b-80f3-3a9f56841c3b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a75aaad-3466-4017-a44a-cd72d7792456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6986FA6-0D2C-46F8-A341-60AFB8B8EB7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Mobile First marcomms update summer 23</Template>
  <TotalTime>5946</TotalTime>
  <Words>668</Words>
  <Application>Microsoft Macintosh PowerPoint</Application>
  <PresentationFormat>Widescreen</PresentationFormat>
  <Paragraphs>111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Tahoma</vt:lpstr>
      <vt:lpstr>NHSD-Refresh-Theme-NOV1120B</vt:lpstr>
      <vt:lpstr>02_NHSDigital_template_Plain_Blue_v1</vt:lpstr>
      <vt:lpstr>NHSD-Refresh-Theme-NOV1120B</vt:lpstr>
      <vt:lpstr>think-cell Slide</vt:lpstr>
      <vt:lpstr>PowerPoint Presentation</vt:lpstr>
      <vt:lpstr>PowerPoint Presentation</vt:lpstr>
      <vt:lpstr>The NHS App </vt:lpstr>
      <vt:lpstr>The NHS App </vt:lpstr>
      <vt:lpstr>Why look at the NHS app?</vt:lpstr>
      <vt:lpstr>Quiz time</vt:lpstr>
      <vt:lpstr>The NHS App</vt:lpstr>
      <vt:lpstr>Why use the NHS App? </vt:lpstr>
      <vt:lpstr>Quiz time</vt:lpstr>
      <vt:lpstr>PowerPoint Presentation</vt:lpstr>
      <vt:lpstr>Quiz time</vt:lpstr>
      <vt:lpstr>PowerPoint Presentation</vt:lpstr>
      <vt:lpstr>Tutorials</vt:lpstr>
      <vt:lpstr>PowerPoint Presentation</vt:lpstr>
      <vt:lpstr>Quiz time</vt:lpstr>
      <vt:lpstr>PowerPoint Presentation</vt:lpstr>
      <vt:lpstr>What do I do now?</vt:lpstr>
      <vt:lpstr>PowerPoint Presentation</vt:lpstr>
      <vt:lpstr>Upcoming topics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for promoting the NHS App</dc:title>
  <dc:creator>MCGEOUGH, Erin (NHS ENGLAND - X26)</dc:creator>
  <cp:lastModifiedBy>Ken Surplice</cp:lastModifiedBy>
  <cp:revision>45</cp:revision>
  <cp:lastPrinted>2025-06-10T19:07:04Z</cp:lastPrinted>
  <dcterms:created xsi:type="dcterms:W3CDTF">2023-07-26T13:43:36Z</dcterms:created>
  <dcterms:modified xsi:type="dcterms:W3CDTF">2025-06-10T19:07:23Z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0x010100197261E02930DF40A9B61B0AB18A45D2</vt:lpwstr>
  </property>
  <property fmtid="{D5CDD505-2E9C-101B-9397-08002B2CF9AE}" pid="3" name="MediaServiceImageTags">
    <vt:lpwstr/>
  </property>
</Properties>
</file>